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8" r:id="rId4"/>
    <p:sldId id="258" r:id="rId5"/>
    <p:sldId id="267" r:id="rId6"/>
    <p:sldId id="259" r:id="rId7"/>
    <p:sldId id="260" r:id="rId8"/>
    <p:sldId id="261" r:id="rId9"/>
    <p:sldId id="262" r:id="rId10"/>
    <p:sldId id="269" r:id="rId11"/>
    <p:sldId id="263" r:id="rId12"/>
    <p:sldId id="264" r:id="rId13"/>
    <p:sldId id="265" r:id="rId14"/>
    <p:sldId id="266"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3A20170-ADE3-47D6-8B41-E9E6A89DF062}" v="12" dt="2022-12-07T15:08:31.27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2" d="100"/>
          <a:sy n="112" d="100"/>
        </p:scale>
        <p:origin x="552" y="9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rli Hansen" userId="bcafb5cc-c472-48e4-901a-b2958ad60e60" providerId="ADAL" clId="{B3A20170-ADE3-47D6-8B41-E9E6A89DF062}"/>
    <pc:docChg chg="undo redo custSel modSld">
      <pc:chgData name="Carli Hansen" userId="bcafb5cc-c472-48e4-901a-b2958ad60e60" providerId="ADAL" clId="{B3A20170-ADE3-47D6-8B41-E9E6A89DF062}" dt="2022-12-07T15:09:33.341" v="149" actId="20577"/>
      <pc:docMkLst>
        <pc:docMk/>
      </pc:docMkLst>
      <pc:sldChg chg="addSp delSp modSp mod">
        <pc:chgData name="Carli Hansen" userId="bcafb5cc-c472-48e4-901a-b2958ad60e60" providerId="ADAL" clId="{B3A20170-ADE3-47D6-8B41-E9E6A89DF062}" dt="2022-12-07T15:01:23.599" v="24" actId="1076"/>
        <pc:sldMkLst>
          <pc:docMk/>
          <pc:sldMk cId="131322464" sldId="256"/>
        </pc:sldMkLst>
        <pc:spChg chg="add del mod">
          <ac:chgData name="Carli Hansen" userId="bcafb5cc-c472-48e4-901a-b2958ad60e60" providerId="ADAL" clId="{B3A20170-ADE3-47D6-8B41-E9E6A89DF062}" dt="2022-12-07T15:01:23.599" v="24" actId="1076"/>
          <ac:spMkLst>
            <pc:docMk/>
            <pc:sldMk cId="131322464" sldId="256"/>
            <ac:spMk id="2" creationId="{176EB441-46DF-46E3-9E42-A4ED621EAA38}"/>
          </ac:spMkLst>
        </pc:spChg>
        <pc:spChg chg="add del mod">
          <ac:chgData name="Carli Hansen" userId="bcafb5cc-c472-48e4-901a-b2958ad60e60" providerId="ADAL" clId="{B3A20170-ADE3-47D6-8B41-E9E6A89DF062}" dt="2022-12-07T15:01:17.991" v="23" actId="207"/>
          <ac:spMkLst>
            <pc:docMk/>
            <pc:sldMk cId="131322464" sldId="256"/>
            <ac:spMk id="3" creationId="{472C893D-1D55-48DE-BC4D-2AE4625AC401}"/>
          </ac:spMkLst>
        </pc:spChg>
        <pc:spChg chg="add del mod">
          <ac:chgData name="Carli Hansen" userId="bcafb5cc-c472-48e4-901a-b2958ad60e60" providerId="ADAL" clId="{B3A20170-ADE3-47D6-8B41-E9E6A89DF062}" dt="2022-12-07T15:00:54.444" v="13" actId="478"/>
          <ac:spMkLst>
            <pc:docMk/>
            <pc:sldMk cId="131322464" sldId="256"/>
            <ac:spMk id="5" creationId="{31582CA7-22E2-54D5-6C68-F475A7F75CBC}"/>
          </ac:spMkLst>
        </pc:spChg>
        <pc:spChg chg="add del mod">
          <ac:chgData name="Carli Hansen" userId="bcafb5cc-c472-48e4-901a-b2958ad60e60" providerId="ADAL" clId="{B3A20170-ADE3-47D6-8B41-E9E6A89DF062}" dt="2022-12-07T15:00:53.048" v="12" actId="478"/>
          <ac:spMkLst>
            <pc:docMk/>
            <pc:sldMk cId="131322464" sldId="256"/>
            <ac:spMk id="7" creationId="{D59FE007-D29F-5159-8065-A05DD307D7B1}"/>
          </ac:spMkLst>
        </pc:spChg>
        <pc:spChg chg="add del mod">
          <ac:chgData name="Carli Hansen" userId="bcafb5cc-c472-48e4-901a-b2958ad60e60" providerId="ADAL" clId="{B3A20170-ADE3-47D6-8B41-E9E6A89DF062}" dt="2022-12-07T15:00:52.222" v="11"/>
          <ac:spMkLst>
            <pc:docMk/>
            <pc:sldMk cId="131322464" sldId="256"/>
            <ac:spMk id="8" creationId="{5ED17CCD-3A05-5D53-2C17-58D46EFA7372}"/>
          </ac:spMkLst>
        </pc:spChg>
        <pc:spChg chg="add del mod">
          <ac:chgData name="Carli Hansen" userId="bcafb5cc-c472-48e4-901a-b2958ad60e60" providerId="ADAL" clId="{B3A20170-ADE3-47D6-8B41-E9E6A89DF062}" dt="2022-12-07T15:00:52.222" v="11"/>
          <ac:spMkLst>
            <pc:docMk/>
            <pc:sldMk cId="131322464" sldId="256"/>
            <ac:spMk id="9" creationId="{AEC5E8A0-EC55-BA3D-85CF-91E00CC66308}"/>
          </ac:spMkLst>
        </pc:spChg>
      </pc:sldChg>
      <pc:sldChg chg="modSp mod">
        <pc:chgData name="Carli Hansen" userId="bcafb5cc-c472-48e4-901a-b2958ad60e60" providerId="ADAL" clId="{B3A20170-ADE3-47D6-8B41-E9E6A89DF062}" dt="2022-12-07T15:01:32.714" v="26" actId="122"/>
        <pc:sldMkLst>
          <pc:docMk/>
          <pc:sldMk cId="347484980" sldId="257"/>
        </pc:sldMkLst>
        <pc:spChg chg="mod">
          <ac:chgData name="Carli Hansen" userId="bcafb5cc-c472-48e4-901a-b2958ad60e60" providerId="ADAL" clId="{B3A20170-ADE3-47D6-8B41-E9E6A89DF062}" dt="2022-12-07T15:01:32.714" v="26" actId="122"/>
          <ac:spMkLst>
            <pc:docMk/>
            <pc:sldMk cId="347484980" sldId="257"/>
            <ac:spMk id="2" creationId="{31A5E9AE-9760-4D9D-B2EE-2F8294C3786F}"/>
          </ac:spMkLst>
        </pc:spChg>
      </pc:sldChg>
      <pc:sldChg chg="modSp mod">
        <pc:chgData name="Carli Hansen" userId="bcafb5cc-c472-48e4-901a-b2958ad60e60" providerId="ADAL" clId="{B3A20170-ADE3-47D6-8B41-E9E6A89DF062}" dt="2022-12-07T15:03:04.742" v="36" actId="113"/>
        <pc:sldMkLst>
          <pc:docMk/>
          <pc:sldMk cId="462297564" sldId="258"/>
        </pc:sldMkLst>
        <pc:spChg chg="mod">
          <ac:chgData name="Carli Hansen" userId="bcafb5cc-c472-48e4-901a-b2958ad60e60" providerId="ADAL" clId="{B3A20170-ADE3-47D6-8B41-E9E6A89DF062}" dt="2022-12-07T15:02:30.522" v="33" actId="20577"/>
          <ac:spMkLst>
            <pc:docMk/>
            <pc:sldMk cId="462297564" sldId="258"/>
            <ac:spMk id="2" creationId="{8772710A-6E81-4598-94E2-0C4633794F07}"/>
          </ac:spMkLst>
        </pc:spChg>
        <pc:spChg chg="mod">
          <ac:chgData name="Carli Hansen" userId="bcafb5cc-c472-48e4-901a-b2958ad60e60" providerId="ADAL" clId="{B3A20170-ADE3-47D6-8B41-E9E6A89DF062}" dt="2022-12-07T15:03:04.742" v="36" actId="113"/>
          <ac:spMkLst>
            <pc:docMk/>
            <pc:sldMk cId="462297564" sldId="258"/>
            <ac:spMk id="3" creationId="{3A50FDA1-2A9B-410C-87EF-1843C4AE5FD8}"/>
          </ac:spMkLst>
        </pc:spChg>
      </pc:sldChg>
      <pc:sldChg chg="modSp mod">
        <pc:chgData name="Carli Hansen" userId="bcafb5cc-c472-48e4-901a-b2958ad60e60" providerId="ADAL" clId="{B3A20170-ADE3-47D6-8B41-E9E6A89DF062}" dt="2022-12-07T15:04:31.729" v="53" actId="20577"/>
        <pc:sldMkLst>
          <pc:docMk/>
          <pc:sldMk cId="1993879600" sldId="259"/>
        </pc:sldMkLst>
        <pc:spChg chg="mod">
          <ac:chgData name="Carli Hansen" userId="bcafb5cc-c472-48e4-901a-b2958ad60e60" providerId="ADAL" clId="{B3A20170-ADE3-47D6-8B41-E9E6A89DF062}" dt="2022-12-07T15:03:55.477" v="40" actId="2711"/>
          <ac:spMkLst>
            <pc:docMk/>
            <pc:sldMk cId="1993879600" sldId="259"/>
            <ac:spMk id="2" creationId="{1463FC9B-6093-4B8D-9C97-DAF749D801FD}"/>
          </ac:spMkLst>
        </pc:spChg>
        <pc:spChg chg="mod">
          <ac:chgData name="Carli Hansen" userId="bcafb5cc-c472-48e4-901a-b2958ad60e60" providerId="ADAL" clId="{B3A20170-ADE3-47D6-8B41-E9E6A89DF062}" dt="2022-12-07T15:04:31.729" v="53" actId="20577"/>
          <ac:spMkLst>
            <pc:docMk/>
            <pc:sldMk cId="1993879600" sldId="259"/>
            <ac:spMk id="3" creationId="{F00F27C1-C73D-4C7D-8F41-6EFD895B01AB}"/>
          </ac:spMkLst>
        </pc:spChg>
      </pc:sldChg>
      <pc:sldChg chg="modSp mod">
        <pc:chgData name="Carli Hansen" userId="bcafb5cc-c472-48e4-901a-b2958ad60e60" providerId="ADAL" clId="{B3A20170-ADE3-47D6-8B41-E9E6A89DF062}" dt="2022-12-07T15:04:58.513" v="58" actId="20577"/>
        <pc:sldMkLst>
          <pc:docMk/>
          <pc:sldMk cId="1446968246" sldId="260"/>
        </pc:sldMkLst>
        <pc:spChg chg="mod">
          <ac:chgData name="Carli Hansen" userId="bcafb5cc-c472-48e4-901a-b2958ad60e60" providerId="ADAL" clId="{B3A20170-ADE3-47D6-8B41-E9E6A89DF062}" dt="2022-12-07T15:04:42.125" v="56" actId="20577"/>
          <ac:spMkLst>
            <pc:docMk/>
            <pc:sldMk cId="1446968246" sldId="260"/>
            <ac:spMk id="2" creationId="{FC65A613-779D-4678-A6F8-E2DC0BA1C5CD}"/>
          </ac:spMkLst>
        </pc:spChg>
        <pc:spChg chg="mod">
          <ac:chgData name="Carli Hansen" userId="bcafb5cc-c472-48e4-901a-b2958ad60e60" providerId="ADAL" clId="{B3A20170-ADE3-47D6-8B41-E9E6A89DF062}" dt="2022-12-07T15:04:58.513" v="58" actId="20577"/>
          <ac:spMkLst>
            <pc:docMk/>
            <pc:sldMk cId="1446968246" sldId="260"/>
            <ac:spMk id="3" creationId="{54678E26-278D-48CC-A2B9-FBD7F61B9C74}"/>
          </ac:spMkLst>
        </pc:spChg>
      </pc:sldChg>
      <pc:sldChg chg="modSp mod">
        <pc:chgData name="Carli Hansen" userId="bcafb5cc-c472-48e4-901a-b2958ad60e60" providerId="ADAL" clId="{B3A20170-ADE3-47D6-8B41-E9E6A89DF062}" dt="2022-12-07T15:05:58.730" v="80" actId="20577"/>
        <pc:sldMkLst>
          <pc:docMk/>
          <pc:sldMk cId="707223765" sldId="261"/>
        </pc:sldMkLst>
        <pc:spChg chg="mod">
          <ac:chgData name="Carli Hansen" userId="bcafb5cc-c472-48e4-901a-b2958ad60e60" providerId="ADAL" clId="{B3A20170-ADE3-47D6-8B41-E9E6A89DF062}" dt="2022-12-07T15:05:07.803" v="61" actId="20577"/>
          <ac:spMkLst>
            <pc:docMk/>
            <pc:sldMk cId="707223765" sldId="261"/>
            <ac:spMk id="2" creationId="{D1ACED7D-95AB-4D5C-9127-0C52C5C4F9A4}"/>
          </ac:spMkLst>
        </pc:spChg>
        <pc:spChg chg="mod">
          <ac:chgData name="Carli Hansen" userId="bcafb5cc-c472-48e4-901a-b2958ad60e60" providerId="ADAL" clId="{B3A20170-ADE3-47D6-8B41-E9E6A89DF062}" dt="2022-12-07T15:05:58.730" v="80" actId="20577"/>
          <ac:spMkLst>
            <pc:docMk/>
            <pc:sldMk cId="707223765" sldId="261"/>
            <ac:spMk id="3" creationId="{E7207066-5991-4FFC-91E0-7704B0D7BDB0}"/>
          </ac:spMkLst>
        </pc:spChg>
      </pc:sldChg>
      <pc:sldChg chg="addSp delSp modSp mod">
        <pc:chgData name="Carli Hansen" userId="bcafb5cc-c472-48e4-901a-b2958ad60e60" providerId="ADAL" clId="{B3A20170-ADE3-47D6-8B41-E9E6A89DF062}" dt="2022-12-07T15:05:53.651" v="79" actId="1076"/>
        <pc:sldMkLst>
          <pc:docMk/>
          <pc:sldMk cId="3314852328" sldId="262"/>
        </pc:sldMkLst>
        <pc:spChg chg="add mod">
          <ac:chgData name="Carli Hansen" userId="bcafb5cc-c472-48e4-901a-b2958ad60e60" providerId="ADAL" clId="{B3A20170-ADE3-47D6-8B41-E9E6A89DF062}" dt="2022-12-07T15:05:40.542" v="75" actId="20577"/>
          <ac:spMkLst>
            <pc:docMk/>
            <pc:sldMk cId="3314852328" sldId="262"/>
            <ac:spMk id="3" creationId="{1B09CDFF-CDDD-74BB-20CF-AA96D4BC3F9A}"/>
          </ac:spMkLst>
        </pc:spChg>
        <pc:picChg chg="del">
          <ac:chgData name="Carli Hansen" userId="bcafb5cc-c472-48e4-901a-b2958ad60e60" providerId="ADAL" clId="{B3A20170-ADE3-47D6-8B41-E9E6A89DF062}" dt="2022-12-07T15:05:49.020" v="78" actId="478"/>
          <ac:picMkLst>
            <pc:docMk/>
            <pc:sldMk cId="3314852328" sldId="262"/>
            <ac:picMk id="1028" creationId="{18FF7F4D-A589-4C89-971C-1E1CBF356D92}"/>
          </ac:picMkLst>
        </pc:picChg>
        <pc:picChg chg="mod">
          <ac:chgData name="Carli Hansen" userId="bcafb5cc-c472-48e4-901a-b2958ad60e60" providerId="ADAL" clId="{B3A20170-ADE3-47D6-8B41-E9E6A89DF062}" dt="2022-12-07T15:05:53.651" v="79" actId="1076"/>
          <ac:picMkLst>
            <pc:docMk/>
            <pc:sldMk cId="3314852328" sldId="262"/>
            <ac:picMk id="1030" creationId="{F702EA63-8EF0-4113-908B-53EA65AC7BF4}"/>
          </ac:picMkLst>
        </pc:picChg>
      </pc:sldChg>
      <pc:sldChg chg="modSp mod">
        <pc:chgData name="Carli Hansen" userId="bcafb5cc-c472-48e4-901a-b2958ad60e60" providerId="ADAL" clId="{B3A20170-ADE3-47D6-8B41-E9E6A89DF062}" dt="2022-12-07T15:07:21.001" v="103" actId="113"/>
        <pc:sldMkLst>
          <pc:docMk/>
          <pc:sldMk cId="4004096309" sldId="263"/>
        </pc:sldMkLst>
        <pc:spChg chg="mod">
          <ac:chgData name="Carli Hansen" userId="bcafb5cc-c472-48e4-901a-b2958ad60e60" providerId="ADAL" clId="{B3A20170-ADE3-47D6-8B41-E9E6A89DF062}" dt="2022-12-07T15:06:53.877" v="101" actId="20577"/>
          <ac:spMkLst>
            <pc:docMk/>
            <pc:sldMk cId="4004096309" sldId="263"/>
            <ac:spMk id="2" creationId="{3ED07AFC-E801-43BE-BF2D-5473E9434F98}"/>
          </ac:spMkLst>
        </pc:spChg>
        <pc:spChg chg="mod">
          <ac:chgData name="Carli Hansen" userId="bcafb5cc-c472-48e4-901a-b2958ad60e60" providerId="ADAL" clId="{B3A20170-ADE3-47D6-8B41-E9E6A89DF062}" dt="2022-12-07T15:07:21.001" v="103" actId="113"/>
          <ac:spMkLst>
            <pc:docMk/>
            <pc:sldMk cId="4004096309" sldId="263"/>
            <ac:spMk id="3" creationId="{E420568A-4D76-43BC-BC20-9CF7E05ED612}"/>
          </ac:spMkLst>
        </pc:spChg>
      </pc:sldChg>
      <pc:sldChg chg="modSp mod">
        <pc:chgData name="Carli Hansen" userId="bcafb5cc-c472-48e4-901a-b2958ad60e60" providerId="ADAL" clId="{B3A20170-ADE3-47D6-8B41-E9E6A89DF062}" dt="2022-12-07T15:08:18.163" v="129" actId="20577"/>
        <pc:sldMkLst>
          <pc:docMk/>
          <pc:sldMk cId="3496999357" sldId="264"/>
        </pc:sldMkLst>
        <pc:spChg chg="mod">
          <ac:chgData name="Carli Hansen" userId="bcafb5cc-c472-48e4-901a-b2958ad60e60" providerId="ADAL" clId="{B3A20170-ADE3-47D6-8B41-E9E6A89DF062}" dt="2022-12-07T15:07:30.780" v="105" actId="122"/>
          <ac:spMkLst>
            <pc:docMk/>
            <pc:sldMk cId="3496999357" sldId="264"/>
            <ac:spMk id="2" creationId="{899F8C5E-E9BC-42D6-8D1F-20A757CC7B23}"/>
          </ac:spMkLst>
        </pc:spChg>
        <pc:spChg chg="mod">
          <ac:chgData name="Carli Hansen" userId="bcafb5cc-c472-48e4-901a-b2958ad60e60" providerId="ADAL" clId="{B3A20170-ADE3-47D6-8B41-E9E6A89DF062}" dt="2022-12-07T15:08:18.163" v="129" actId="20577"/>
          <ac:spMkLst>
            <pc:docMk/>
            <pc:sldMk cId="3496999357" sldId="264"/>
            <ac:spMk id="3" creationId="{CA98453B-17F4-448B-9FDE-643240CFC34F}"/>
          </ac:spMkLst>
        </pc:spChg>
      </pc:sldChg>
      <pc:sldChg chg="addSp modSp mod">
        <pc:chgData name="Carli Hansen" userId="bcafb5cc-c472-48e4-901a-b2958ad60e60" providerId="ADAL" clId="{B3A20170-ADE3-47D6-8B41-E9E6A89DF062}" dt="2022-12-07T15:09:07.100" v="144" actId="1076"/>
        <pc:sldMkLst>
          <pc:docMk/>
          <pc:sldMk cId="3966863249" sldId="265"/>
        </pc:sldMkLst>
        <pc:spChg chg="mod">
          <ac:chgData name="Carli Hansen" userId="bcafb5cc-c472-48e4-901a-b2958ad60e60" providerId="ADAL" clId="{B3A20170-ADE3-47D6-8B41-E9E6A89DF062}" dt="2022-12-07T15:09:00.564" v="143" actId="122"/>
          <ac:spMkLst>
            <pc:docMk/>
            <pc:sldMk cId="3966863249" sldId="265"/>
            <ac:spMk id="2" creationId="{529E262B-845E-429A-BE09-F095C2683831}"/>
          </ac:spMkLst>
        </pc:spChg>
        <pc:spChg chg="add mod">
          <ac:chgData name="Carli Hansen" userId="bcafb5cc-c472-48e4-901a-b2958ad60e60" providerId="ADAL" clId="{B3A20170-ADE3-47D6-8B41-E9E6A89DF062}" dt="2022-12-07T15:09:07.100" v="144" actId="1076"/>
          <ac:spMkLst>
            <pc:docMk/>
            <pc:sldMk cId="3966863249" sldId="265"/>
            <ac:spMk id="3" creationId="{3304409B-D1B6-4125-6481-554E6CD74AC7}"/>
          </ac:spMkLst>
        </pc:spChg>
      </pc:sldChg>
      <pc:sldChg chg="modSp mod">
        <pc:chgData name="Carli Hansen" userId="bcafb5cc-c472-48e4-901a-b2958ad60e60" providerId="ADAL" clId="{B3A20170-ADE3-47D6-8B41-E9E6A89DF062}" dt="2022-12-07T15:09:33.341" v="149" actId="20577"/>
        <pc:sldMkLst>
          <pc:docMk/>
          <pc:sldMk cId="320874514" sldId="266"/>
        </pc:sldMkLst>
        <pc:spChg chg="mod">
          <ac:chgData name="Carli Hansen" userId="bcafb5cc-c472-48e4-901a-b2958ad60e60" providerId="ADAL" clId="{B3A20170-ADE3-47D6-8B41-E9E6A89DF062}" dt="2022-12-07T15:09:24.890" v="148" actId="122"/>
          <ac:spMkLst>
            <pc:docMk/>
            <pc:sldMk cId="320874514" sldId="266"/>
            <ac:spMk id="2" creationId="{9C7E1274-1FAC-4D42-8932-04AF7EEE7659}"/>
          </ac:spMkLst>
        </pc:spChg>
        <pc:spChg chg="mod">
          <ac:chgData name="Carli Hansen" userId="bcafb5cc-c472-48e4-901a-b2958ad60e60" providerId="ADAL" clId="{B3A20170-ADE3-47D6-8B41-E9E6A89DF062}" dt="2022-12-07T15:09:33.341" v="149" actId="20577"/>
          <ac:spMkLst>
            <pc:docMk/>
            <pc:sldMk cId="320874514" sldId="266"/>
            <ac:spMk id="3" creationId="{68C78EAA-8779-4E6B-8C86-5095B7868A0A}"/>
          </ac:spMkLst>
        </pc:spChg>
      </pc:sldChg>
      <pc:sldChg chg="modSp mod">
        <pc:chgData name="Carli Hansen" userId="bcafb5cc-c472-48e4-901a-b2958ad60e60" providerId="ADAL" clId="{B3A20170-ADE3-47D6-8B41-E9E6A89DF062}" dt="2022-12-07T15:03:22.343" v="38" actId="2711"/>
        <pc:sldMkLst>
          <pc:docMk/>
          <pc:sldMk cId="1250001782" sldId="267"/>
        </pc:sldMkLst>
        <pc:spChg chg="mod">
          <ac:chgData name="Carli Hansen" userId="bcafb5cc-c472-48e4-901a-b2958ad60e60" providerId="ADAL" clId="{B3A20170-ADE3-47D6-8B41-E9E6A89DF062}" dt="2022-12-07T15:03:22.343" v="38" actId="2711"/>
          <ac:spMkLst>
            <pc:docMk/>
            <pc:sldMk cId="1250001782" sldId="267"/>
            <ac:spMk id="2" creationId="{B26B10D2-2B63-4379-B66F-369C6F225B19}"/>
          </ac:spMkLst>
        </pc:spChg>
      </pc:sldChg>
      <pc:sldChg chg="modSp mod">
        <pc:chgData name="Carli Hansen" userId="bcafb5cc-c472-48e4-901a-b2958ad60e60" providerId="ADAL" clId="{B3A20170-ADE3-47D6-8B41-E9E6A89DF062}" dt="2022-12-07T15:02:15.649" v="30" actId="20577"/>
        <pc:sldMkLst>
          <pc:docMk/>
          <pc:sldMk cId="669544393" sldId="268"/>
        </pc:sldMkLst>
        <pc:spChg chg="mod">
          <ac:chgData name="Carli Hansen" userId="bcafb5cc-c472-48e4-901a-b2958ad60e60" providerId="ADAL" clId="{B3A20170-ADE3-47D6-8B41-E9E6A89DF062}" dt="2022-12-07T15:01:53.038" v="28" actId="122"/>
          <ac:spMkLst>
            <pc:docMk/>
            <pc:sldMk cId="669544393" sldId="268"/>
            <ac:spMk id="2" creationId="{54558DE0-D653-4271-8B99-4F8D7997A896}"/>
          </ac:spMkLst>
        </pc:spChg>
        <pc:spChg chg="mod">
          <ac:chgData name="Carli Hansen" userId="bcafb5cc-c472-48e4-901a-b2958ad60e60" providerId="ADAL" clId="{B3A20170-ADE3-47D6-8B41-E9E6A89DF062}" dt="2022-12-07T15:02:15.649" v="30" actId="20577"/>
          <ac:spMkLst>
            <pc:docMk/>
            <pc:sldMk cId="669544393" sldId="268"/>
            <ac:spMk id="3" creationId="{F4B8B242-8A7A-4962-991D-0C43ABBC53E1}"/>
          </ac:spMkLst>
        </pc:spChg>
      </pc:sldChg>
      <pc:sldChg chg="modSp mod">
        <pc:chgData name="Carli Hansen" userId="bcafb5cc-c472-48e4-901a-b2958ad60e60" providerId="ADAL" clId="{B3A20170-ADE3-47D6-8B41-E9E6A89DF062}" dt="2022-12-07T15:06:37.556" v="98" actId="20577"/>
        <pc:sldMkLst>
          <pc:docMk/>
          <pc:sldMk cId="0" sldId="269"/>
        </pc:sldMkLst>
        <pc:spChg chg="mod">
          <ac:chgData name="Carli Hansen" userId="bcafb5cc-c472-48e4-901a-b2958ad60e60" providerId="ADAL" clId="{B3A20170-ADE3-47D6-8B41-E9E6A89DF062}" dt="2022-12-07T15:06:14.764" v="86" actId="20577"/>
          <ac:spMkLst>
            <pc:docMk/>
            <pc:sldMk cId="0" sldId="269"/>
            <ac:spMk id="2" creationId="{00000000-0000-0000-0000-000000000000}"/>
          </ac:spMkLst>
        </pc:spChg>
        <pc:spChg chg="mod">
          <ac:chgData name="Carli Hansen" userId="bcafb5cc-c472-48e4-901a-b2958ad60e60" providerId="ADAL" clId="{B3A20170-ADE3-47D6-8B41-E9E6A89DF062}" dt="2022-12-07T15:06:37.556" v="98" actId="20577"/>
          <ac:spMkLst>
            <pc:docMk/>
            <pc:sldMk cId="0" sldId="269"/>
            <ac:spMk id="3"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E4EBBB-9562-4E17-B67D-24D8B7902B1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728436F-195D-4C2F-84DB-C0C55A5D6FF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A6F9C65-8BFF-4BE6-ABD0-AE82D3949A64}"/>
              </a:ext>
            </a:extLst>
          </p:cNvPr>
          <p:cNvSpPr>
            <a:spLocks noGrp="1"/>
          </p:cNvSpPr>
          <p:nvPr>
            <p:ph type="dt" sz="half" idx="10"/>
          </p:nvPr>
        </p:nvSpPr>
        <p:spPr/>
        <p:txBody>
          <a:bodyPr/>
          <a:lstStyle/>
          <a:p>
            <a:fld id="{59B8364A-6678-46E6-8996-8425138BB8D4}" type="datetimeFigureOut">
              <a:rPr lang="en-US" smtClean="0"/>
              <a:pPr/>
              <a:t>12/6/2022</a:t>
            </a:fld>
            <a:endParaRPr lang="en-US"/>
          </a:p>
        </p:txBody>
      </p:sp>
      <p:sp>
        <p:nvSpPr>
          <p:cNvPr id="5" name="Footer Placeholder 4">
            <a:extLst>
              <a:ext uri="{FF2B5EF4-FFF2-40B4-BE49-F238E27FC236}">
                <a16:creationId xmlns:a16="http://schemas.microsoft.com/office/drawing/2014/main" id="{5386859B-1FA2-45EE-9779-294FAD3BFDE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2C606A4-1F1B-4797-8409-951211DA9ED4}"/>
              </a:ext>
            </a:extLst>
          </p:cNvPr>
          <p:cNvSpPr>
            <a:spLocks noGrp="1"/>
          </p:cNvSpPr>
          <p:nvPr>
            <p:ph type="sldNum" sz="quarter" idx="12"/>
          </p:nvPr>
        </p:nvSpPr>
        <p:spPr/>
        <p:txBody>
          <a:bodyPr/>
          <a:lstStyle/>
          <a:p>
            <a:fld id="{744989B2-F73F-4F6B-A59B-38864F8AFCA3}" type="slidenum">
              <a:rPr lang="en-US" smtClean="0"/>
              <a:pPr/>
              <a:t>‹#›</a:t>
            </a:fld>
            <a:endParaRPr lang="en-US"/>
          </a:p>
        </p:txBody>
      </p:sp>
    </p:spTree>
    <p:extLst>
      <p:ext uri="{BB962C8B-B14F-4D97-AF65-F5344CB8AC3E}">
        <p14:creationId xmlns:p14="http://schemas.microsoft.com/office/powerpoint/2010/main" val="37249252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E6B5F5-2DBC-4794-B553-1D5DC41366B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0844088-C89D-402C-9F42-EFBE9CCA8E7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9713BF9-9D08-488E-8DEA-DAEE992BA931}"/>
              </a:ext>
            </a:extLst>
          </p:cNvPr>
          <p:cNvSpPr>
            <a:spLocks noGrp="1"/>
          </p:cNvSpPr>
          <p:nvPr>
            <p:ph type="dt" sz="half" idx="10"/>
          </p:nvPr>
        </p:nvSpPr>
        <p:spPr/>
        <p:txBody>
          <a:bodyPr/>
          <a:lstStyle/>
          <a:p>
            <a:fld id="{59B8364A-6678-46E6-8996-8425138BB8D4}" type="datetimeFigureOut">
              <a:rPr lang="en-US" smtClean="0"/>
              <a:pPr/>
              <a:t>12/6/2022</a:t>
            </a:fld>
            <a:endParaRPr lang="en-US"/>
          </a:p>
        </p:txBody>
      </p:sp>
      <p:sp>
        <p:nvSpPr>
          <p:cNvPr id="5" name="Footer Placeholder 4">
            <a:extLst>
              <a:ext uri="{FF2B5EF4-FFF2-40B4-BE49-F238E27FC236}">
                <a16:creationId xmlns:a16="http://schemas.microsoft.com/office/drawing/2014/main" id="{7D2913EE-9785-43AB-B9D0-74802B1094D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D394992-0EE5-4994-AF6F-E5BB96970FF9}"/>
              </a:ext>
            </a:extLst>
          </p:cNvPr>
          <p:cNvSpPr>
            <a:spLocks noGrp="1"/>
          </p:cNvSpPr>
          <p:nvPr>
            <p:ph type="sldNum" sz="quarter" idx="12"/>
          </p:nvPr>
        </p:nvSpPr>
        <p:spPr/>
        <p:txBody>
          <a:bodyPr/>
          <a:lstStyle/>
          <a:p>
            <a:fld id="{744989B2-F73F-4F6B-A59B-38864F8AFCA3}" type="slidenum">
              <a:rPr lang="en-US" smtClean="0"/>
              <a:pPr/>
              <a:t>‹#›</a:t>
            </a:fld>
            <a:endParaRPr lang="en-US"/>
          </a:p>
        </p:txBody>
      </p:sp>
    </p:spTree>
    <p:extLst>
      <p:ext uri="{BB962C8B-B14F-4D97-AF65-F5344CB8AC3E}">
        <p14:creationId xmlns:p14="http://schemas.microsoft.com/office/powerpoint/2010/main" val="3969324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0F31E56-D07C-46D6-8242-08359EE950D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F6E539D-4106-477A-ACA6-C163D5BC222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76286F7-4625-4EF8-B139-CE3AA497679F}"/>
              </a:ext>
            </a:extLst>
          </p:cNvPr>
          <p:cNvSpPr>
            <a:spLocks noGrp="1"/>
          </p:cNvSpPr>
          <p:nvPr>
            <p:ph type="dt" sz="half" idx="10"/>
          </p:nvPr>
        </p:nvSpPr>
        <p:spPr/>
        <p:txBody>
          <a:bodyPr/>
          <a:lstStyle/>
          <a:p>
            <a:fld id="{59B8364A-6678-46E6-8996-8425138BB8D4}" type="datetimeFigureOut">
              <a:rPr lang="en-US" smtClean="0"/>
              <a:pPr/>
              <a:t>12/6/2022</a:t>
            </a:fld>
            <a:endParaRPr lang="en-US"/>
          </a:p>
        </p:txBody>
      </p:sp>
      <p:sp>
        <p:nvSpPr>
          <p:cNvPr id="5" name="Footer Placeholder 4">
            <a:extLst>
              <a:ext uri="{FF2B5EF4-FFF2-40B4-BE49-F238E27FC236}">
                <a16:creationId xmlns:a16="http://schemas.microsoft.com/office/drawing/2014/main" id="{22821B2A-7538-4430-BAFD-9144F581AA8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CE251B2-5D14-4685-9E75-5D56435DF1AE}"/>
              </a:ext>
            </a:extLst>
          </p:cNvPr>
          <p:cNvSpPr>
            <a:spLocks noGrp="1"/>
          </p:cNvSpPr>
          <p:nvPr>
            <p:ph type="sldNum" sz="quarter" idx="12"/>
          </p:nvPr>
        </p:nvSpPr>
        <p:spPr/>
        <p:txBody>
          <a:bodyPr/>
          <a:lstStyle/>
          <a:p>
            <a:fld id="{744989B2-F73F-4F6B-A59B-38864F8AFCA3}" type="slidenum">
              <a:rPr lang="en-US" smtClean="0"/>
              <a:pPr/>
              <a:t>‹#›</a:t>
            </a:fld>
            <a:endParaRPr lang="en-US"/>
          </a:p>
        </p:txBody>
      </p:sp>
    </p:spTree>
    <p:extLst>
      <p:ext uri="{BB962C8B-B14F-4D97-AF65-F5344CB8AC3E}">
        <p14:creationId xmlns:p14="http://schemas.microsoft.com/office/powerpoint/2010/main" val="1917897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633534-3A34-404C-99DB-77118144597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520E1AE-2F5D-458F-9DA2-A03F46AE454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ABA0E91-94C0-48C7-A170-81E34E186CE0}"/>
              </a:ext>
            </a:extLst>
          </p:cNvPr>
          <p:cNvSpPr>
            <a:spLocks noGrp="1"/>
          </p:cNvSpPr>
          <p:nvPr>
            <p:ph type="dt" sz="half" idx="10"/>
          </p:nvPr>
        </p:nvSpPr>
        <p:spPr/>
        <p:txBody>
          <a:bodyPr/>
          <a:lstStyle/>
          <a:p>
            <a:fld id="{59B8364A-6678-46E6-8996-8425138BB8D4}" type="datetimeFigureOut">
              <a:rPr lang="en-US" smtClean="0"/>
              <a:pPr/>
              <a:t>12/6/2022</a:t>
            </a:fld>
            <a:endParaRPr lang="en-US"/>
          </a:p>
        </p:txBody>
      </p:sp>
      <p:sp>
        <p:nvSpPr>
          <p:cNvPr id="5" name="Footer Placeholder 4">
            <a:extLst>
              <a:ext uri="{FF2B5EF4-FFF2-40B4-BE49-F238E27FC236}">
                <a16:creationId xmlns:a16="http://schemas.microsoft.com/office/drawing/2014/main" id="{F6B397C5-0CCB-4BD7-8834-F79C5CE4291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38910EE-5851-4F17-88FC-8A06BEFF72CD}"/>
              </a:ext>
            </a:extLst>
          </p:cNvPr>
          <p:cNvSpPr>
            <a:spLocks noGrp="1"/>
          </p:cNvSpPr>
          <p:nvPr>
            <p:ph type="sldNum" sz="quarter" idx="12"/>
          </p:nvPr>
        </p:nvSpPr>
        <p:spPr/>
        <p:txBody>
          <a:bodyPr/>
          <a:lstStyle/>
          <a:p>
            <a:fld id="{744989B2-F73F-4F6B-A59B-38864F8AFCA3}" type="slidenum">
              <a:rPr lang="en-US" smtClean="0"/>
              <a:pPr/>
              <a:t>‹#›</a:t>
            </a:fld>
            <a:endParaRPr lang="en-US"/>
          </a:p>
        </p:txBody>
      </p:sp>
    </p:spTree>
    <p:extLst>
      <p:ext uri="{BB962C8B-B14F-4D97-AF65-F5344CB8AC3E}">
        <p14:creationId xmlns:p14="http://schemas.microsoft.com/office/powerpoint/2010/main" val="29930133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2AF1C3-F8CC-4485-8D4C-D721F900015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7588449-2B82-44DF-8142-D0DF0F9A6EC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A3C7F3F-B47F-4691-BAFD-E18BA0988254}"/>
              </a:ext>
            </a:extLst>
          </p:cNvPr>
          <p:cNvSpPr>
            <a:spLocks noGrp="1"/>
          </p:cNvSpPr>
          <p:nvPr>
            <p:ph type="dt" sz="half" idx="10"/>
          </p:nvPr>
        </p:nvSpPr>
        <p:spPr/>
        <p:txBody>
          <a:bodyPr/>
          <a:lstStyle/>
          <a:p>
            <a:fld id="{59B8364A-6678-46E6-8996-8425138BB8D4}" type="datetimeFigureOut">
              <a:rPr lang="en-US" smtClean="0"/>
              <a:pPr/>
              <a:t>12/6/2022</a:t>
            </a:fld>
            <a:endParaRPr lang="en-US"/>
          </a:p>
        </p:txBody>
      </p:sp>
      <p:sp>
        <p:nvSpPr>
          <p:cNvPr id="5" name="Footer Placeholder 4">
            <a:extLst>
              <a:ext uri="{FF2B5EF4-FFF2-40B4-BE49-F238E27FC236}">
                <a16:creationId xmlns:a16="http://schemas.microsoft.com/office/drawing/2014/main" id="{54E314F2-6C62-4C7B-B1B7-BEFA2815A3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9E2A6B4-6674-4A8D-8E42-003B07AA10FF}"/>
              </a:ext>
            </a:extLst>
          </p:cNvPr>
          <p:cNvSpPr>
            <a:spLocks noGrp="1"/>
          </p:cNvSpPr>
          <p:nvPr>
            <p:ph type="sldNum" sz="quarter" idx="12"/>
          </p:nvPr>
        </p:nvSpPr>
        <p:spPr/>
        <p:txBody>
          <a:bodyPr/>
          <a:lstStyle/>
          <a:p>
            <a:fld id="{744989B2-F73F-4F6B-A59B-38864F8AFCA3}" type="slidenum">
              <a:rPr lang="en-US" smtClean="0"/>
              <a:pPr/>
              <a:t>‹#›</a:t>
            </a:fld>
            <a:endParaRPr lang="en-US"/>
          </a:p>
        </p:txBody>
      </p:sp>
    </p:spTree>
    <p:extLst>
      <p:ext uri="{BB962C8B-B14F-4D97-AF65-F5344CB8AC3E}">
        <p14:creationId xmlns:p14="http://schemas.microsoft.com/office/powerpoint/2010/main" val="39708428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F5AF4-57CB-474F-8225-EB1C86C03BD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879755F-C1ED-4704-B273-BDA8D06AA6F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4622FE1-8520-414B-9BBD-55931AA2A84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6517E14-18BC-47EA-A2CA-2BA0F31EFD3B}"/>
              </a:ext>
            </a:extLst>
          </p:cNvPr>
          <p:cNvSpPr>
            <a:spLocks noGrp="1"/>
          </p:cNvSpPr>
          <p:nvPr>
            <p:ph type="dt" sz="half" idx="10"/>
          </p:nvPr>
        </p:nvSpPr>
        <p:spPr/>
        <p:txBody>
          <a:bodyPr/>
          <a:lstStyle/>
          <a:p>
            <a:fld id="{59B8364A-6678-46E6-8996-8425138BB8D4}" type="datetimeFigureOut">
              <a:rPr lang="en-US" smtClean="0"/>
              <a:pPr/>
              <a:t>12/6/2022</a:t>
            </a:fld>
            <a:endParaRPr lang="en-US"/>
          </a:p>
        </p:txBody>
      </p:sp>
      <p:sp>
        <p:nvSpPr>
          <p:cNvPr id="6" name="Footer Placeholder 5">
            <a:extLst>
              <a:ext uri="{FF2B5EF4-FFF2-40B4-BE49-F238E27FC236}">
                <a16:creationId xmlns:a16="http://schemas.microsoft.com/office/drawing/2014/main" id="{219BC062-4BCA-485D-9C95-CDE48B7F9E2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3C87547-AA64-40E7-80BD-4DC25E782C13}"/>
              </a:ext>
            </a:extLst>
          </p:cNvPr>
          <p:cNvSpPr>
            <a:spLocks noGrp="1"/>
          </p:cNvSpPr>
          <p:nvPr>
            <p:ph type="sldNum" sz="quarter" idx="12"/>
          </p:nvPr>
        </p:nvSpPr>
        <p:spPr/>
        <p:txBody>
          <a:bodyPr/>
          <a:lstStyle/>
          <a:p>
            <a:fld id="{744989B2-F73F-4F6B-A59B-38864F8AFCA3}" type="slidenum">
              <a:rPr lang="en-US" smtClean="0"/>
              <a:pPr/>
              <a:t>‹#›</a:t>
            </a:fld>
            <a:endParaRPr lang="en-US"/>
          </a:p>
        </p:txBody>
      </p:sp>
    </p:spTree>
    <p:extLst>
      <p:ext uri="{BB962C8B-B14F-4D97-AF65-F5344CB8AC3E}">
        <p14:creationId xmlns:p14="http://schemas.microsoft.com/office/powerpoint/2010/main" val="6996529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EAF63D-0E4D-4114-9003-D584D342C82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8531467-8D10-452F-97F6-9B4C6A7DDB8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DB16A94-AB4F-438E-B4C5-292C85E8903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D234789-2936-4329-BAE0-A10103B4E21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0C7DDCF-9B5E-4477-B0DB-F966207ED4D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2A81116-5D32-4937-A28B-7686CD22CF1E}"/>
              </a:ext>
            </a:extLst>
          </p:cNvPr>
          <p:cNvSpPr>
            <a:spLocks noGrp="1"/>
          </p:cNvSpPr>
          <p:nvPr>
            <p:ph type="dt" sz="half" idx="10"/>
          </p:nvPr>
        </p:nvSpPr>
        <p:spPr/>
        <p:txBody>
          <a:bodyPr/>
          <a:lstStyle/>
          <a:p>
            <a:fld id="{59B8364A-6678-46E6-8996-8425138BB8D4}" type="datetimeFigureOut">
              <a:rPr lang="en-US" smtClean="0"/>
              <a:pPr/>
              <a:t>12/6/2022</a:t>
            </a:fld>
            <a:endParaRPr lang="en-US"/>
          </a:p>
        </p:txBody>
      </p:sp>
      <p:sp>
        <p:nvSpPr>
          <p:cNvPr id="8" name="Footer Placeholder 7">
            <a:extLst>
              <a:ext uri="{FF2B5EF4-FFF2-40B4-BE49-F238E27FC236}">
                <a16:creationId xmlns:a16="http://schemas.microsoft.com/office/drawing/2014/main" id="{21697E2D-14D4-4E47-8856-9DC0854E03B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6A70FA9-15D6-417E-B199-C15981C88F1F}"/>
              </a:ext>
            </a:extLst>
          </p:cNvPr>
          <p:cNvSpPr>
            <a:spLocks noGrp="1"/>
          </p:cNvSpPr>
          <p:nvPr>
            <p:ph type="sldNum" sz="quarter" idx="12"/>
          </p:nvPr>
        </p:nvSpPr>
        <p:spPr/>
        <p:txBody>
          <a:bodyPr/>
          <a:lstStyle/>
          <a:p>
            <a:fld id="{744989B2-F73F-4F6B-A59B-38864F8AFCA3}" type="slidenum">
              <a:rPr lang="en-US" smtClean="0"/>
              <a:pPr/>
              <a:t>‹#›</a:t>
            </a:fld>
            <a:endParaRPr lang="en-US"/>
          </a:p>
        </p:txBody>
      </p:sp>
    </p:spTree>
    <p:extLst>
      <p:ext uri="{BB962C8B-B14F-4D97-AF65-F5344CB8AC3E}">
        <p14:creationId xmlns:p14="http://schemas.microsoft.com/office/powerpoint/2010/main" val="38800000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6A8135-7A4C-4D28-8154-8F704B441BB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8286E83-7F7B-4919-916C-A5B1EFAE1943}"/>
              </a:ext>
            </a:extLst>
          </p:cNvPr>
          <p:cNvSpPr>
            <a:spLocks noGrp="1"/>
          </p:cNvSpPr>
          <p:nvPr>
            <p:ph type="dt" sz="half" idx="10"/>
          </p:nvPr>
        </p:nvSpPr>
        <p:spPr/>
        <p:txBody>
          <a:bodyPr/>
          <a:lstStyle/>
          <a:p>
            <a:fld id="{59B8364A-6678-46E6-8996-8425138BB8D4}" type="datetimeFigureOut">
              <a:rPr lang="en-US" smtClean="0"/>
              <a:pPr/>
              <a:t>12/6/2022</a:t>
            </a:fld>
            <a:endParaRPr lang="en-US"/>
          </a:p>
        </p:txBody>
      </p:sp>
      <p:sp>
        <p:nvSpPr>
          <p:cNvPr id="4" name="Footer Placeholder 3">
            <a:extLst>
              <a:ext uri="{FF2B5EF4-FFF2-40B4-BE49-F238E27FC236}">
                <a16:creationId xmlns:a16="http://schemas.microsoft.com/office/drawing/2014/main" id="{0474905C-5BE3-4A10-A233-9509F4B68B9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986137D-27B3-477B-8A32-B5F317FA2402}"/>
              </a:ext>
            </a:extLst>
          </p:cNvPr>
          <p:cNvSpPr>
            <a:spLocks noGrp="1"/>
          </p:cNvSpPr>
          <p:nvPr>
            <p:ph type="sldNum" sz="quarter" idx="12"/>
          </p:nvPr>
        </p:nvSpPr>
        <p:spPr/>
        <p:txBody>
          <a:bodyPr/>
          <a:lstStyle/>
          <a:p>
            <a:fld id="{744989B2-F73F-4F6B-A59B-38864F8AFCA3}" type="slidenum">
              <a:rPr lang="en-US" smtClean="0"/>
              <a:pPr/>
              <a:t>‹#›</a:t>
            </a:fld>
            <a:endParaRPr lang="en-US"/>
          </a:p>
        </p:txBody>
      </p:sp>
    </p:spTree>
    <p:extLst>
      <p:ext uri="{BB962C8B-B14F-4D97-AF65-F5344CB8AC3E}">
        <p14:creationId xmlns:p14="http://schemas.microsoft.com/office/powerpoint/2010/main" val="36105947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8C5D0D7-FA1E-4037-A795-EBE89798EEC2}"/>
              </a:ext>
            </a:extLst>
          </p:cNvPr>
          <p:cNvSpPr>
            <a:spLocks noGrp="1"/>
          </p:cNvSpPr>
          <p:nvPr>
            <p:ph type="dt" sz="half" idx="10"/>
          </p:nvPr>
        </p:nvSpPr>
        <p:spPr/>
        <p:txBody>
          <a:bodyPr/>
          <a:lstStyle/>
          <a:p>
            <a:fld id="{59B8364A-6678-46E6-8996-8425138BB8D4}" type="datetimeFigureOut">
              <a:rPr lang="en-US" smtClean="0"/>
              <a:pPr/>
              <a:t>12/6/2022</a:t>
            </a:fld>
            <a:endParaRPr lang="en-US"/>
          </a:p>
        </p:txBody>
      </p:sp>
      <p:sp>
        <p:nvSpPr>
          <p:cNvPr id="3" name="Footer Placeholder 2">
            <a:extLst>
              <a:ext uri="{FF2B5EF4-FFF2-40B4-BE49-F238E27FC236}">
                <a16:creationId xmlns:a16="http://schemas.microsoft.com/office/drawing/2014/main" id="{980199F3-AA70-4C37-B2A9-28CE71ECC35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1F806FE-8805-4761-8D0A-80AFA5ACE8E7}"/>
              </a:ext>
            </a:extLst>
          </p:cNvPr>
          <p:cNvSpPr>
            <a:spLocks noGrp="1"/>
          </p:cNvSpPr>
          <p:nvPr>
            <p:ph type="sldNum" sz="quarter" idx="12"/>
          </p:nvPr>
        </p:nvSpPr>
        <p:spPr/>
        <p:txBody>
          <a:bodyPr/>
          <a:lstStyle/>
          <a:p>
            <a:fld id="{744989B2-F73F-4F6B-A59B-38864F8AFCA3}" type="slidenum">
              <a:rPr lang="en-US" smtClean="0"/>
              <a:pPr/>
              <a:t>‹#›</a:t>
            </a:fld>
            <a:endParaRPr lang="en-US"/>
          </a:p>
        </p:txBody>
      </p:sp>
    </p:spTree>
    <p:extLst>
      <p:ext uri="{BB962C8B-B14F-4D97-AF65-F5344CB8AC3E}">
        <p14:creationId xmlns:p14="http://schemas.microsoft.com/office/powerpoint/2010/main" val="14227245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DB304E-4610-4B8E-BCD0-08CEC35A14E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684417D-6298-42DA-8C80-215015FA98A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A7C0486-4C0D-4FAC-9A4B-2E7CC070B66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332E0D3-FF8F-4598-8B6D-8B3B6531C203}"/>
              </a:ext>
            </a:extLst>
          </p:cNvPr>
          <p:cNvSpPr>
            <a:spLocks noGrp="1"/>
          </p:cNvSpPr>
          <p:nvPr>
            <p:ph type="dt" sz="half" idx="10"/>
          </p:nvPr>
        </p:nvSpPr>
        <p:spPr/>
        <p:txBody>
          <a:bodyPr/>
          <a:lstStyle/>
          <a:p>
            <a:fld id="{59B8364A-6678-46E6-8996-8425138BB8D4}" type="datetimeFigureOut">
              <a:rPr lang="en-US" smtClean="0"/>
              <a:pPr/>
              <a:t>12/6/2022</a:t>
            </a:fld>
            <a:endParaRPr lang="en-US"/>
          </a:p>
        </p:txBody>
      </p:sp>
      <p:sp>
        <p:nvSpPr>
          <p:cNvPr id="6" name="Footer Placeholder 5">
            <a:extLst>
              <a:ext uri="{FF2B5EF4-FFF2-40B4-BE49-F238E27FC236}">
                <a16:creationId xmlns:a16="http://schemas.microsoft.com/office/drawing/2014/main" id="{BB1864A9-74E5-4999-9FEC-EBFD2FAD9CA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56117A4-DBB5-4745-B9A0-1E8B2BACE099}"/>
              </a:ext>
            </a:extLst>
          </p:cNvPr>
          <p:cNvSpPr>
            <a:spLocks noGrp="1"/>
          </p:cNvSpPr>
          <p:nvPr>
            <p:ph type="sldNum" sz="quarter" idx="12"/>
          </p:nvPr>
        </p:nvSpPr>
        <p:spPr/>
        <p:txBody>
          <a:bodyPr/>
          <a:lstStyle/>
          <a:p>
            <a:fld id="{744989B2-F73F-4F6B-A59B-38864F8AFCA3}" type="slidenum">
              <a:rPr lang="en-US" smtClean="0"/>
              <a:pPr/>
              <a:t>‹#›</a:t>
            </a:fld>
            <a:endParaRPr lang="en-US"/>
          </a:p>
        </p:txBody>
      </p:sp>
    </p:spTree>
    <p:extLst>
      <p:ext uri="{BB962C8B-B14F-4D97-AF65-F5344CB8AC3E}">
        <p14:creationId xmlns:p14="http://schemas.microsoft.com/office/powerpoint/2010/main" val="12152367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931807-B76D-4AB5-8059-0A37E71F290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A3CEA09-1A47-4049-BF4E-35C6431DBBF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905B640-0EDF-478D-A44D-16E2F1105F0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94BA73D-6980-4AFD-8EA1-99DEBEFD73E2}"/>
              </a:ext>
            </a:extLst>
          </p:cNvPr>
          <p:cNvSpPr>
            <a:spLocks noGrp="1"/>
          </p:cNvSpPr>
          <p:nvPr>
            <p:ph type="dt" sz="half" idx="10"/>
          </p:nvPr>
        </p:nvSpPr>
        <p:spPr/>
        <p:txBody>
          <a:bodyPr/>
          <a:lstStyle/>
          <a:p>
            <a:fld id="{59B8364A-6678-46E6-8996-8425138BB8D4}" type="datetimeFigureOut">
              <a:rPr lang="en-US" smtClean="0"/>
              <a:pPr/>
              <a:t>12/6/2022</a:t>
            </a:fld>
            <a:endParaRPr lang="en-US"/>
          </a:p>
        </p:txBody>
      </p:sp>
      <p:sp>
        <p:nvSpPr>
          <p:cNvPr id="6" name="Footer Placeholder 5">
            <a:extLst>
              <a:ext uri="{FF2B5EF4-FFF2-40B4-BE49-F238E27FC236}">
                <a16:creationId xmlns:a16="http://schemas.microsoft.com/office/drawing/2014/main" id="{15401B24-549E-41BD-B36E-9B89EAE4C7F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05FECC8-8904-40CD-B726-B14C674C5C65}"/>
              </a:ext>
            </a:extLst>
          </p:cNvPr>
          <p:cNvSpPr>
            <a:spLocks noGrp="1"/>
          </p:cNvSpPr>
          <p:nvPr>
            <p:ph type="sldNum" sz="quarter" idx="12"/>
          </p:nvPr>
        </p:nvSpPr>
        <p:spPr/>
        <p:txBody>
          <a:bodyPr/>
          <a:lstStyle/>
          <a:p>
            <a:fld id="{744989B2-F73F-4F6B-A59B-38864F8AFCA3}" type="slidenum">
              <a:rPr lang="en-US" smtClean="0"/>
              <a:pPr/>
              <a:t>‹#›</a:t>
            </a:fld>
            <a:endParaRPr lang="en-US"/>
          </a:p>
        </p:txBody>
      </p:sp>
    </p:spTree>
    <p:extLst>
      <p:ext uri="{BB962C8B-B14F-4D97-AF65-F5344CB8AC3E}">
        <p14:creationId xmlns:p14="http://schemas.microsoft.com/office/powerpoint/2010/main" val="22993854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92ABAD2-E252-46D3-AB1B-CBAB01309EC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DBE0A55-5B17-4466-8531-749C6590294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9012184-3856-4153-A84A-AD45AC33772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B8364A-6678-46E6-8996-8425138BB8D4}" type="datetimeFigureOut">
              <a:rPr lang="en-US" smtClean="0"/>
              <a:pPr/>
              <a:t>12/6/2022</a:t>
            </a:fld>
            <a:endParaRPr lang="en-US"/>
          </a:p>
        </p:txBody>
      </p:sp>
      <p:sp>
        <p:nvSpPr>
          <p:cNvPr id="5" name="Footer Placeholder 4">
            <a:extLst>
              <a:ext uri="{FF2B5EF4-FFF2-40B4-BE49-F238E27FC236}">
                <a16:creationId xmlns:a16="http://schemas.microsoft.com/office/drawing/2014/main" id="{F27BF9F3-861C-4575-B697-CD5FD1E47F2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450D3F2-AFDF-48C0-8D1D-F13EDF77FF9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4989B2-F73F-4F6B-A59B-38864F8AFCA3}" type="slidenum">
              <a:rPr lang="en-US" smtClean="0"/>
              <a:pPr/>
              <a:t>‹#›</a:t>
            </a:fld>
            <a:endParaRPr lang="en-US"/>
          </a:p>
        </p:txBody>
      </p:sp>
    </p:spTree>
    <p:extLst>
      <p:ext uri="{BB962C8B-B14F-4D97-AF65-F5344CB8AC3E}">
        <p14:creationId xmlns:p14="http://schemas.microsoft.com/office/powerpoint/2010/main" val="16936835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s://www.google.com/search?q=one+sample+t-test+formula&amp;client=firefox-b-1-d&amp;tbm=isch&amp;source=iu&amp;ictx=1&amp;fir=5kLVLXBvT0gNSM%3A%2CkFJcM95EVZ9GuM%2C_&amp;vet=1&amp;usg=AI4_-kSkb59V-HUzZ8ZMLEEvozDNsn53Xg&amp;sa=X&amp;ved=2ahUKEwiA-JaDnPvhAhXrwcQHHZg7AB4Q9QEwAHoECA4QBg"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6EB441-46DF-46E3-9E42-A4ED621EAA38}"/>
              </a:ext>
            </a:extLst>
          </p:cNvPr>
          <p:cNvSpPr>
            <a:spLocks noGrp="1"/>
          </p:cNvSpPr>
          <p:nvPr>
            <p:ph type="ctrTitle"/>
          </p:nvPr>
        </p:nvSpPr>
        <p:spPr>
          <a:xfrm>
            <a:off x="1524000" y="868362"/>
            <a:ext cx="9144000" cy="2387600"/>
          </a:xfrm>
        </p:spPr>
        <p:txBody>
          <a:bodyPr>
            <a:normAutofit/>
          </a:bodyPr>
          <a:lstStyle/>
          <a:p>
            <a:r>
              <a:rPr lang="en-US" sz="4400" dirty="0">
                <a:latin typeface="+mn-lt"/>
              </a:rPr>
              <a:t>One-Sample T-Test Algorithm</a:t>
            </a:r>
          </a:p>
        </p:txBody>
      </p:sp>
      <p:sp>
        <p:nvSpPr>
          <p:cNvPr id="3" name="Subtitle 2">
            <a:extLst>
              <a:ext uri="{FF2B5EF4-FFF2-40B4-BE49-F238E27FC236}">
                <a16:creationId xmlns:a16="http://schemas.microsoft.com/office/drawing/2014/main" id="{472C893D-1D55-48DE-BC4D-2AE4625AC401}"/>
              </a:ext>
            </a:extLst>
          </p:cNvPr>
          <p:cNvSpPr>
            <a:spLocks noGrp="1"/>
          </p:cNvSpPr>
          <p:nvPr>
            <p:ph type="subTitle" idx="1"/>
          </p:nvPr>
        </p:nvSpPr>
        <p:spPr/>
        <p:txBody>
          <a:bodyPr>
            <a:normAutofit/>
          </a:bodyPr>
          <a:lstStyle/>
          <a:p>
            <a:r>
              <a:rPr lang="en-US" sz="3200" dirty="0">
                <a:solidFill>
                  <a:schemeClr val="bg1">
                    <a:lumMod val="50000"/>
                  </a:schemeClr>
                </a:solidFill>
              </a:rPr>
              <a:t>R. Garner, DePaul University</a:t>
            </a:r>
          </a:p>
        </p:txBody>
      </p:sp>
    </p:spTree>
    <p:extLst>
      <p:ext uri="{BB962C8B-B14F-4D97-AF65-F5344CB8AC3E}">
        <p14:creationId xmlns:p14="http://schemas.microsoft.com/office/powerpoint/2010/main" val="1313224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mn-lt"/>
              </a:rPr>
              <a:t>The algorithm (in words)</a:t>
            </a:r>
          </a:p>
        </p:txBody>
      </p:sp>
      <p:sp>
        <p:nvSpPr>
          <p:cNvPr id="3" name="Content Placeholder 2"/>
          <p:cNvSpPr>
            <a:spLocks noGrp="1"/>
          </p:cNvSpPr>
          <p:nvPr>
            <p:ph idx="1"/>
          </p:nvPr>
        </p:nvSpPr>
        <p:spPr/>
        <p:txBody>
          <a:bodyPr/>
          <a:lstStyle/>
          <a:p>
            <a:pPr marL="514350" indent="-514350">
              <a:buFont typeface="+mj-lt"/>
              <a:buAutoNum type="arabicPeriod"/>
            </a:pPr>
            <a:r>
              <a:rPr lang="en-US" dirty="0"/>
              <a:t>In the numerator of the formula: Compute the discrepancy between the observed sample mean and the population mean that we hypothesized for the null hypothesis.</a:t>
            </a:r>
          </a:p>
          <a:p>
            <a:pPr marL="514350" indent="-514350">
              <a:buFont typeface="+mj-lt"/>
              <a:buAutoNum type="arabicPeriod"/>
            </a:pPr>
            <a:r>
              <a:rPr lang="en-US" dirty="0"/>
              <a:t>In the denominator of the formula: place the estimated standard error. The estimated standard error is found by division:</a:t>
            </a:r>
          </a:p>
          <a:p>
            <a:pPr lvl="1"/>
            <a:r>
              <a:rPr lang="en-US" dirty="0"/>
              <a:t>In the numerator, place the sample standard deviation.</a:t>
            </a:r>
          </a:p>
          <a:p>
            <a:pPr lvl="1"/>
            <a:r>
              <a:rPr lang="en-US" dirty="0"/>
              <a:t>In the denominator, place the square root of sample size.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7AFC-E801-43BE-BF2D-5473E9434F98}"/>
              </a:ext>
            </a:extLst>
          </p:cNvPr>
          <p:cNvSpPr>
            <a:spLocks noGrp="1"/>
          </p:cNvSpPr>
          <p:nvPr>
            <p:ph type="title"/>
          </p:nvPr>
        </p:nvSpPr>
        <p:spPr/>
        <p:txBody>
          <a:bodyPr/>
          <a:lstStyle/>
          <a:p>
            <a:pPr algn="ctr"/>
            <a:r>
              <a:rPr lang="en-US" dirty="0">
                <a:latin typeface="+mn-lt"/>
              </a:rPr>
              <a:t>The formula explained</a:t>
            </a:r>
          </a:p>
        </p:txBody>
      </p:sp>
      <p:sp>
        <p:nvSpPr>
          <p:cNvPr id="3" name="Content Placeholder 2">
            <a:extLst>
              <a:ext uri="{FF2B5EF4-FFF2-40B4-BE49-F238E27FC236}">
                <a16:creationId xmlns:a16="http://schemas.microsoft.com/office/drawing/2014/main" id="{E420568A-4D76-43BC-BC20-9CF7E05ED612}"/>
              </a:ext>
            </a:extLst>
          </p:cNvPr>
          <p:cNvSpPr>
            <a:spLocks noGrp="1"/>
          </p:cNvSpPr>
          <p:nvPr>
            <p:ph idx="1"/>
          </p:nvPr>
        </p:nvSpPr>
        <p:spPr/>
        <p:txBody>
          <a:bodyPr>
            <a:normAutofit fontScale="92500" lnSpcReduction="10000"/>
          </a:bodyPr>
          <a:lstStyle/>
          <a:p>
            <a:r>
              <a:rPr lang="en-US" dirty="0"/>
              <a:t>T expresses how far our sample result is from the population “baseline” mean posited in the Null Hypothesis.</a:t>
            </a:r>
          </a:p>
          <a:p>
            <a:r>
              <a:rPr lang="en-US" dirty="0"/>
              <a:t>Mu is the Null Hypothesis baseline mean. It is the mean in the population.</a:t>
            </a:r>
          </a:p>
          <a:p>
            <a:r>
              <a:rPr lang="en-US" dirty="0"/>
              <a:t>The numerator expresses the difference in means—is it big?</a:t>
            </a:r>
          </a:p>
          <a:p>
            <a:r>
              <a:rPr lang="en-US" dirty="0"/>
              <a:t>The denominator is the standard error of the sampling distribution of the mean. We did not know the population SD, so we had to estimate it by the sample standard deviation. To find the estimated Standard Error we divide the sample SD by the square root of sample size.</a:t>
            </a:r>
          </a:p>
          <a:p>
            <a:r>
              <a:rPr lang="en-US" b="1" dirty="0"/>
              <a:t>How discrepant is our sample mean from the mean posited in the null hypothesis? How likely is this discrepant an outcome in a sample when the null hypothesis is true?</a:t>
            </a:r>
          </a:p>
        </p:txBody>
      </p:sp>
    </p:spTree>
    <p:extLst>
      <p:ext uri="{BB962C8B-B14F-4D97-AF65-F5344CB8AC3E}">
        <p14:creationId xmlns:p14="http://schemas.microsoft.com/office/powerpoint/2010/main" val="40040963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9F8C5E-E9BC-42D6-8D1F-20A757CC7B23}"/>
              </a:ext>
            </a:extLst>
          </p:cNvPr>
          <p:cNvSpPr>
            <a:spLocks noGrp="1"/>
          </p:cNvSpPr>
          <p:nvPr>
            <p:ph type="title"/>
          </p:nvPr>
        </p:nvSpPr>
        <p:spPr/>
        <p:txBody>
          <a:bodyPr/>
          <a:lstStyle/>
          <a:p>
            <a:pPr algn="ctr"/>
            <a:r>
              <a:rPr lang="en-US" dirty="0">
                <a:latin typeface="+mn-lt"/>
              </a:rPr>
              <a:t>What helps make t big or small?</a:t>
            </a:r>
          </a:p>
        </p:txBody>
      </p:sp>
      <p:sp>
        <p:nvSpPr>
          <p:cNvPr id="3" name="Content Placeholder 2">
            <a:extLst>
              <a:ext uri="{FF2B5EF4-FFF2-40B4-BE49-F238E27FC236}">
                <a16:creationId xmlns:a16="http://schemas.microsoft.com/office/drawing/2014/main" id="{CA98453B-17F4-448B-9FDE-643240CFC34F}"/>
              </a:ext>
            </a:extLst>
          </p:cNvPr>
          <p:cNvSpPr>
            <a:spLocks noGrp="1"/>
          </p:cNvSpPr>
          <p:nvPr>
            <p:ph idx="1"/>
          </p:nvPr>
        </p:nvSpPr>
        <p:spPr/>
        <p:txBody>
          <a:bodyPr>
            <a:normAutofit lnSpcReduction="10000"/>
          </a:bodyPr>
          <a:lstStyle/>
          <a:p>
            <a:r>
              <a:rPr lang="en-US" dirty="0"/>
              <a:t>Three elements of the formula—what are they? How does each one affect the calculated outcome? What makes it likely that our calculated t will exceed the critical value?</a:t>
            </a:r>
          </a:p>
          <a:p>
            <a:r>
              <a:rPr lang="en-US" b="1" dirty="0"/>
              <a:t>LOOK AT THE FORMULA!</a:t>
            </a:r>
          </a:p>
          <a:p>
            <a:r>
              <a:rPr lang="en-US" dirty="0"/>
              <a:t>Answer:</a:t>
            </a:r>
          </a:p>
          <a:p>
            <a:pPr lvl="1"/>
            <a:r>
              <a:rPr lang="en-US" dirty="0"/>
              <a:t>Big discrepancy: X-bar minus mu. MAKES t LARGER (more likely to exceed the critical value).</a:t>
            </a:r>
          </a:p>
          <a:p>
            <a:pPr lvl="1"/>
            <a:r>
              <a:rPr lang="en-US" dirty="0"/>
              <a:t>Big sample size: in the standard error, division by the square root of </a:t>
            </a:r>
            <a:r>
              <a:rPr lang="en-US" b="1" i="1" dirty="0"/>
              <a:t>n</a:t>
            </a:r>
            <a:r>
              <a:rPr lang="en-US" i="1" dirty="0"/>
              <a:t>.</a:t>
            </a:r>
            <a:r>
              <a:rPr lang="en-US" dirty="0"/>
              <a:t> MAKES t LARGER (more likely to exceed the critical value).</a:t>
            </a:r>
          </a:p>
          <a:p>
            <a:pPr lvl="1"/>
            <a:r>
              <a:rPr lang="en-US" dirty="0"/>
              <a:t>Small standard deviation: MAKES t LARGER (more likely to exceed the critical value).</a:t>
            </a:r>
          </a:p>
        </p:txBody>
      </p:sp>
    </p:spTree>
    <p:extLst>
      <p:ext uri="{BB962C8B-B14F-4D97-AF65-F5344CB8AC3E}">
        <p14:creationId xmlns:p14="http://schemas.microsoft.com/office/powerpoint/2010/main" val="34969993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9E262B-845E-429A-BE09-F095C2683831}"/>
              </a:ext>
            </a:extLst>
          </p:cNvPr>
          <p:cNvSpPr>
            <a:spLocks noGrp="1"/>
          </p:cNvSpPr>
          <p:nvPr>
            <p:ph type="title"/>
          </p:nvPr>
        </p:nvSpPr>
        <p:spPr/>
        <p:txBody>
          <a:bodyPr>
            <a:normAutofit/>
          </a:bodyPr>
          <a:lstStyle/>
          <a:p>
            <a:pPr algn="ctr"/>
            <a:r>
              <a:rPr lang="en-US" dirty="0">
                <a:latin typeface="+mn-lt"/>
              </a:rPr>
              <a:t>Step 5: Look up t in the chart</a:t>
            </a:r>
          </a:p>
        </p:txBody>
      </p:sp>
      <p:pic>
        <p:nvPicPr>
          <p:cNvPr id="5" name="Content Placeholder 4">
            <a:extLst>
              <a:ext uri="{FF2B5EF4-FFF2-40B4-BE49-F238E27FC236}">
                <a16:creationId xmlns:a16="http://schemas.microsoft.com/office/drawing/2014/main" id="{3D0580BB-C390-4330-B163-3160137AAC0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181475" y="2715419"/>
            <a:ext cx="3829050" cy="2571750"/>
          </a:xfrm>
        </p:spPr>
      </p:pic>
      <p:sp>
        <p:nvSpPr>
          <p:cNvPr id="3" name="Content Placeholder 2">
            <a:extLst>
              <a:ext uri="{FF2B5EF4-FFF2-40B4-BE49-F238E27FC236}">
                <a16:creationId xmlns:a16="http://schemas.microsoft.com/office/drawing/2014/main" id="{3304409B-D1B6-4125-6481-554E6CD74AC7}"/>
              </a:ext>
            </a:extLst>
          </p:cNvPr>
          <p:cNvSpPr txBox="1">
            <a:spLocks/>
          </p:cNvSpPr>
          <p:nvPr/>
        </p:nvSpPr>
        <p:spPr>
          <a:xfrm>
            <a:off x="838200" y="1690688"/>
            <a:ext cx="1051560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Does our computed t fall in the critical region (beyond the critical value), for its degrees of freedom (n-1)?</a:t>
            </a:r>
          </a:p>
        </p:txBody>
      </p:sp>
    </p:spTree>
    <p:extLst>
      <p:ext uri="{BB962C8B-B14F-4D97-AF65-F5344CB8AC3E}">
        <p14:creationId xmlns:p14="http://schemas.microsoft.com/office/powerpoint/2010/main" val="39668632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7E1274-1FAC-4D42-8932-04AF7EEE7659}"/>
              </a:ext>
            </a:extLst>
          </p:cNvPr>
          <p:cNvSpPr>
            <a:spLocks noGrp="1"/>
          </p:cNvSpPr>
          <p:nvPr>
            <p:ph type="title"/>
          </p:nvPr>
        </p:nvSpPr>
        <p:spPr/>
        <p:txBody>
          <a:bodyPr/>
          <a:lstStyle/>
          <a:p>
            <a:pPr algn="ctr"/>
            <a:r>
              <a:rPr lang="en-US" dirty="0">
                <a:latin typeface="+mn-lt"/>
              </a:rPr>
              <a:t>Step 6: Decide what to conclude</a:t>
            </a:r>
          </a:p>
        </p:txBody>
      </p:sp>
      <p:sp>
        <p:nvSpPr>
          <p:cNvPr id="3" name="Content Placeholder 2">
            <a:extLst>
              <a:ext uri="{FF2B5EF4-FFF2-40B4-BE49-F238E27FC236}">
                <a16:creationId xmlns:a16="http://schemas.microsoft.com/office/drawing/2014/main" id="{68C78EAA-8779-4E6B-8C86-5095B7868A0A}"/>
              </a:ext>
            </a:extLst>
          </p:cNvPr>
          <p:cNvSpPr>
            <a:spLocks noGrp="1"/>
          </p:cNvSpPr>
          <p:nvPr>
            <p:ph idx="1"/>
          </p:nvPr>
        </p:nvSpPr>
        <p:spPr/>
        <p:txBody>
          <a:bodyPr/>
          <a:lstStyle/>
          <a:p>
            <a:r>
              <a:rPr lang="en-US" dirty="0"/>
              <a:t>If no (it does not fall beyond the critical value), we fail to reject the Null Hypothesis.</a:t>
            </a:r>
          </a:p>
          <a:p>
            <a:r>
              <a:rPr lang="en-US" dirty="0"/>
              <a:t>If yes (it falls beyond the critical value), we can reject the null hypothesis. Our probability of Type I error will be less than 0.05 (or whatever we set as alpha). We can say that our result was statistically significantly different from the baseline we were testing.</a:t>
            </a:r>
          </a:p>
        </p:txBody>
      </p:sp>
    </p:spTree>
    <p:extLst>
      <p:ext uri="{BB962C8B-B14F-4D97-AF65-F5344CB8AC3E}">
        <p14:creationId xmlns:p14="http://schemas.microsoft.com/office/powerpoint/2010/main" val="3208745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A5E9AE-9760-4D9D-B2EE-2F8294C3786F}"/>
              </a:ext>
            </a:extLst>
          </p:cNvPr>
          <p:cNvSpPr>
            <a:spLocks noGrp="1"/>
          </p:cNvSpPr>
          <p:nvPr>
            <p:ph type="title"/>
          </p:nvPr>
        </p:nvSpPr>
        <p:spPr/>
        <p:txBody>
          <a:bodyPr/>
          <a:lstStyle/>
          <a:p>
            <a:pPr algn="ctr"/>
            <a:r>
              <a:rPr lang="en-US" dirty="0">
                <a:latin typeface="+mn-lt"/>
              </a:rPr>
              <a:t>When do we do this?</a:t>
            </a:r>
          </a:p>
        </p:txBody>
      </p:sp>
      <p:sp>
        <p:nvSpPr>
          <p:cNvPr id="3" name="Content Placeholder 2">
            <a:extLst>
              <a:ext uri="{FF2B5EF4-FFF2-40B4-BE49-F238E27FC236}">
                <a16:creationId xmlns:a16="http://schemas.microsoft.com/office/drawing/2014/main" id="{9B7C7184-1525-4A13-B9A8-D9BC431BE048}"/>
              </a:ext>
            </a:extLst>
          </p:cNvPr>
          <p:cNvSpPr>
            <a:spLocks noGrp="1"/>
          </p:cNvSpPr>
          <p:nvPr>
            <p:ph idx="1"/>
          </p:nvPr>
        </p:nvSpPr>
        <p:spPr/>
        <p:txBody>
          <a:bodyPr/>
          <a:lstStyle/>
          <a:p>
            <a:r>
              <a:rPr lang="en-US" b="1" dirty="0"/>
              <a:t>When we have a sample mean to compare with a baseline mean</a:t>
            </a:r>
            <a:r>
              <a:rPr lang="en-US" dirty="0"/>
              <a:t>. </a:t>
            </a:r>
          </a:p>
          <a:p>
            <a:r>
              <a:rPr lang="en-US" dirty="0"/>
              <a:t>For example, will a new reading curriculum that was tested on a sample actually produce better results for a population (higher mean) than the curriculum now in use?</a:t>
            </a:r>
          </a:p>
          <a:p>
            <a:r>
              <a:rPr lang="en-US" dirty="0"/>
              <a:t>Does the average lifetime of the light-bulb sample live up to the manufacturer’s claim? </a:t>
            </a:r>
          </a:p>
        </p:txBody>
      </p:sp>
    </p:spTree>
    <p:extLst>
      <p:ext uri="{BB962C8B-B14F-4D97-AF65-F5344CB8AC3E}">
        <p14:creationId xmlns:p14="http://schemas.microsoft.com/office/powerpoint/2010/main" val="3474849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558DE0-D653-4271-8B99-4F8D7997A896}"/>
              </a:ext>
            </a:extLst>
          </p:cNvPr>
          <p:cNvSpPr>
            <a:spLocks noGrp="1"/>
          </p:cNvSpPr>
          <p:nvPr>
            <p:ph type="title"/>
          </p:nvPr>
        </p:nvSpPr>
        <p:spPr/>
        <p:txBody>
          <a:bodyPr/>
          <a:lstStyle/>
          <a:p>
            <a:pPr algn="ctr"/>
            <a:r>
              <a:rPr lang="en-US" dirty="0">
                <a:latin typeface="+mn-lt"/>
              </a:rPr>
              <a:t>Why a t-test and not a Z-test?</a:t>
            </a:r>
          </a:p>
        </p:txBody>
      </p:sp>
      <p:sp>
        <p:nvSpPr>
          <p:cNvPr id="3" name="Content Placeholder 2">
            <a:extLst>
              <a:ext uri="{FF2B5EF4-FFF2-40B4-BE49-F238E27FC236}">
                <a16:creationId xmlns:a16="http://schemas.microsoft.com/office/drawing/2014/main" id="{F4B8B242-8A7A-4962-991D-0C43ABBC53E1}"/>
              </a:ext>
            </a:extLst>
          </p:cNvPr>
          <p:cNvSpPr>
            <a:spLocks noGrp="1"/>
          </p:cNvSpPr>
          <p:nvPr>
            <p:ph idx="1"/>
          </p:nvPr>
        </p:nvSpPr>
        <p:spPr/>
        <p:txBody>
          <a:bodyPr/>
          <a:lstStyle/>
          <a:p>
            <a:r>
              <a:rPr lang="en-US" dirty="0"/>
              <a:t>The t-distribution has “fatter tails” than the Z (normal) distribution.</a:t>
            </a:r>
          </a:p>
          <a:p>
            <a:r>
              <a:rPr lang="en-US" dirty="0"/>
              <a:t>We use the t-distribution if sample size is a bit small (30-100; by the time it is 100, t and z are virtually identical).</a:t>
            </a:r>
          </a:p>
          <a:p>
            <a:r>
              <a:rPr lang="en-US" dirty="0"/>
              <a:t>If we don’t know the standard deviation of the population (and we rarely do, because why would we be fussing about the mean if we already know the standard deviation?)</a:t>
            </a:r>
          </a:p>
          <a:p>
            <a:r>
              <a:rPr lang="en-US" dirty="0"/>
              <a:t>SPSS assumes that we are using a t-distribution.</a:t>
            </a:r>
          </a:p>
        </p:txBody>
      </p:sp>
    </p:spTree>
    <p:extLst>
      <p:ext uri="{BB962C8B-B14F-4D97-AF65-F5344CB8AC3E}">
        <p14:creationId xmlns:p14="http://schemas.microsoft.com/office/powerpoint/2010/main" val="6695443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72710A-6E81-4598-94E2-0C4633794F07}"/>
              </a:ext>
            </a:extLst>
          </p:cNvPr>
          <p:cNvSpPr>
            <a:spLocks noGrp="1"/>
          </p:cNvSpPr>
          <p:nvPr>
            <p:ph type="title"/>
          </p:nvPr>
        </p:nvSpPr>
        <p:spPr/>
        <p:txBody>
          <a:bodyPr/>
          <a:lstStyle/>
          <a:p>
            <a:pPr algn="ctr"/>
            <a:r>
              <a:rPr lang="en-US" dirty="0">
                <a:latin typeface="+mn-lt"/>
              </a:rPr>
              <a:t>Step 1: Identify the baseline value</a:t>
            </a:r>
          </a:p>
        </p:txBody>
      </p:sp>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3A50FDA1-2A9B-410C-87EF-1843C4AE5FD8}"/>
                  </a:ext>
                </a:extLst>
              </p:cNvPr>
              <p:cNvSpPr>
                <a:spLocks noGrp="1"/>
              </p:cNvSpPr>
              <p:nvPr>
                <p:ph idx="1"/>
              </p:nvPr>
            </p:nvSpPr>
            <p:spPr/>
            <p:txBody>
              <a:bodyPr>
                <a:normAutofit/>
              </a:bodyPr>
              <a:lstStyle/>
              <a:p>
                <a:r>
                  <a:rPr lang="en-US" dirty="0"/>
                  <a:t>The baseline value will be the value in the Null Hypothesis. We will “posit” it as the population value.</a:t>
                </a:r>
              </a:p>
              <a:p>
                <a:r>
                  <a:rPr lang="en-US" dirty="0"/>
                  <a:t>Null Hypothesis: </a:t>
                </a:r>
                <a:r>
                  <a:rPr lang="el-GR" dirty="0"/>
                  <a:t>μ</a:t>
                </a:r>
                <a:r>
                  <a:rPr lang="en-US" baseline="-25000" dirty="0"/>
                  <a:t>0</a:t>
                </a:r>
                <a:r>
                  <a:rPr lang="en-US" dirty="0"/>
                  <a:t> = baseline mean.</a:t>
                </a:r>
              </a:p>
              <a:p>
                <a:r>
                  <a:rPr lang="en-US" dirty="0"/>
                  <a:t>The alternative hypothesis is that the population mean is different from the baseline mean (two-sided test); or larger or smaller (one-sided tests).</a:t>
                </a:r>
              </a:p>
              <a:p>
                <a:r>
                  <a:rPr lang="en-US" b="1" dirty="0"/>
                  <a:t>Once we specify the null hypothesis mean, we “bring into being” the sampling distribution of that mean</a:t>
                </a:r>
                <a:r>
                  <a:rPr lang="en-US" dirty="0"/>
                  <a:t>—the </a:t>
                </a:r>
                <a:r>
                  <a:rPr lang="en-US" i="1" dirty="0"/>
                  <a:t>imaginary </a:t>
                </a:r>
                <a:r>
                  <a:rPr lang="en-US" dirty="0"/>
                  <a:t>distribution of possible sample outcomes (a probability density function), a normal distribution with mean </a:t>
                </a:r>
                <a:r>
                  <a:rPr lang="el-GR" dirty="0"/>
                  <a:t>μ</a:t>
                </a:r>
                <a:r>
                  <a:rPr lang="en-US" baseline="-25000" dirty="0"/>
                  <a:t> 0</a:t>
                </a:r>
                <a:r>
                  <a:rPr lang="en-US" dirty="0"/>
                  <a:t> and standard deviation </a:t>
                </a:r>
                <a:r>
                  <a:rPr lang="el-GR" dirty="0"/>
                  <a:t>σ</a:t>
                </a:r>
                <a:r>
                  <a:rPr lang="en-US" dirty="0"/>
                  <a:t>/</a:t>
                </a:r>
                <a14:m>
                  <m:oMath xmlns:m="http://schemas.openxmlformats.org/officeDocument/2006/math">
                    <m:rad>
                      <m:radPr>
                        <m:ctrlPr>
                          <a:rPr lang="en-US" i="1" smtClean="0">
                            <a:latin typeface="Cambria Math" panose="02040503050406030204" pitchFamily="18" charset="0"/>
                          </a:rPr>
                        </m:ctrlPr>
                      </m:radPr>
                      <m:deg/>
                      <m:e>
                        <m:r>
                          <a:rPr lang="en-US" b="0" i="1" smtClean="0">
                            <a:latin typeface="Cambria Math" panose="02040503050406030204" pitchFamily="18" charset="0"/>
                          </a:rPr>
                          <m:t>𝑛</m:t>
                        </m:r>
                      </m:e>
                    </m:rad>
                  </m:oMath>
                </a14:m>
                <a:r>
                  <a:rPr lang="en-US" dirty="0"/>
                  <a:t>.</a:t>
                </a:r>
              </a:p>
            </p:txBody>
          </p:sp>
        </mc:Choice>
        <mc:Fallback>
          <p:sp>
            <p:nvSpPr>
              <p:cNvPr id="3" name="Content Placeholder 2">
                <a:extLst>
                  <a:ext uri="{FF2B5EF4-FFF2-40B4-BE49-F238E27FC236}">
                    <a16:creationId xmlns:a16="http://schemas.microsoft.com/office/drawing/2014/main" id="{3A50FDA1-2A9B-410C-87EF-1843C4AE5FD8}"/>
                  </a:ext>
                </a:extLst>
              </p:cNvPr>
              <p:cNvSpPr>
                <a:spLocks noGrp="1" noRot="1" noChangeAspect="1" noMove="1" noResize="1" noEditPoints="1" noAdjustHandles="1" noChangeArrowheads="1" noChangeShapeType="1" noTextEdit="1"/>
              </p:cNvSpPr>
              <p:nvPr>
                <p:ph idx="1"/>
              </p:nvPr>
            </p:nvSpPr>
            <p:spPr>
              <a:blipFill>
                <a:blip r:embed="rId2"/>
                <a:stretch>
                  <a:fillRect l="-1043" t="-2241" b="-3782"/>
                </a:stretch>
              </a:blipFill>
            </p:spPr>
            <p:txBody>
              <a:bodyPr/>
              <a:lstStyle/>
              <a:p>
                <a:r>
                  <a:rPr lang="en-US">
                    <a:noFill/>
                  </a:rPr>
                  <a:t> </a:t>
                </a:r>
              </a:p>
            </p:txBody>
          </p:sp>
        </mc:Fallback>
      </mc:AlternateContent>
    </p:spTree>
    <p:extLst>
      <p:ext uri="{BB962C8B-B14F-4D97-AF65-F5344CB8AC3E}">
        <p14:creationId xmlns:p14="http://schemas.microsoft.com/office/powerpoint/2010/main" val="4622975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6B10D2-2B63-4379-B66F-369C6F225B19}"/>
              </a:ext>
            </a:extLst>
          </p:cNvPr>
          <p:cNvSpPr>
            <a:spLocks noGrp="1"/>
          </p:cNvSpPr>
          <p:nvPr>
            <p:ph type="title"/>
          </p:nvPr>
        </p:nvSpPr>
        <p:spPr/>
        <p:txBody>
          <a:bodyPr/>
          <a:lstStyle/>
          <a:p>
            <a:pPr algn="ctr"/>
            <a:r>
              <a:rPr lang="en-US" dirty="0">
                <a:latin typeface="+mn-lt"/>
              </a:rPr>
              <a:t>Step 1 continued: The Null Hypothesis</a:t>
            </a:r>
          </a:p>
        </p:txBody>
      </p:sp>
      <p:sp>
        <p:nvSpPr>
          <p:cNvPr id="3" name="Content Placeholder 2">
            <a:extLst>
              <a:ext uri="{FF2B5EF4-FFF2-40B4-BE49-F238E27FC236}">
                <a16:creationId xmlns:a16="http://schemas.microsoft.com/office/drawing/2014/main" id="{7C6E0F96-08ED-4A3E-A922-78B5A2D77CFC}"/>
              </a:ext>
            </a:extLst>
          </p:cNvPr>
          <p:cNvSpPr>
            <a:spLocks noGrp="1"/>
          </p:cNvSpPr>
          <p:nvPr>
            <p:ph idx="1"/>
          </p:nvPr>
        </p:nvSpPr>
        <p:spPr/>
        <p:txBody>
          <a:bodyPr/>
          <a:lstStyle/>
          <a:p>
            <a:r>
              <a:rPr lang="en-US" dirty="0"/>
              <a:t>In the Null Hypothesis we are saying that we do NOT believe that the new reading curriculum (tested with a sample) is any better than the existing one. </a:t>
            </a:r>
          </a:p>
          <a:p>
            <a:r>
              <a:rPr lang="en-US" dirty="0"/>
              <a:t>We think that the population mean with the new curriculum will be exactly the same as it is with the old curriculum.</a:t>
            </a:r>
          </a:p>
          <a:p>
            <a:r>
              <a:rPr lang="en-US" dirty="0"/>
              <a:t>The apparent improvement in the reading-score mean that we saw in the sample only came about because by </a:t>
            </a:r>
            <a:r>
              <a:rPr lang="en-US" b="1" dirty="0"/>
              <a:t>random chance </a:t>
            </a:r>
            <a:r>
              <a:rPr lang="en-US" dirty="0"/>
              <a:t>we drew a sample with a result (mean) that was slightly better than the old baseline.</a:t>
            </a:r>
          </a:p>
        </p:txBody>
      </p:sp>
    </p:spTree>
    <p:extLst>
      <p:ext uri="{BB962C8B-B14F-4D97-AF65-F5344CB8AC3E}">
        <p14:creationId xmlns:p14="http://schemas.microsoft.com/office/powerpoint/2010/main" val="12500017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63FC9B-6093-4B8D-9C97-DAF749D801FD}"/>
              </a:ext>
            </a:extLst>
          </p:cNvPr>
          <p:cNvSpPr>
            <a:spLocks noGrp="1"/>
          </p:cNvSpPr>
          <p:nvPr>
            <p:ph type="title"/>
          </p:nvPr>
        </p:nvSpPr>
        <p:spPr/>
        <p:txBody>
          <a:bodyPr/>
          <a:lstStyle/>
          <a:p>
            <a:pPr algn="ctr"/>
            <a:r>
              <a:rPr lang="en-US" dirty="0">
                <a:latin typeface="+mn-lt"/>
              </a:rPr>
              <a:t>Step 2: Decide on an alpha level</a:t>
            </a:r>
          </a:p>
        </p:txBody>
      </p:sp>
      <p:sp>
        <p:nvSpPr>
          <p:cNvPr id="3" name="Content Placeholder 2">
            <a:extLst>
              <a:ext uri="{FF2B5EF4-FFF2-40B4-BE49-F238E27FC236}">
                <a16:creationId xmlns:a16="http://schemas.microsoft.com/office/drawing/2014/main" id="{F00F27C1-C73D-4C7D-8F41-6EFD895B01AB}"/>
              </a:ext>
            </a:extLst>
          </p:cNvPr>
          <p:cNvSpPr>
            <a:spLocks noGrp="1"/>
          </p:cNvSpPr>
          <p:nvPr>
            <p:ph idx="1"/>
          </p:nvPr>
        </p:nvSpPr>
        <p:spPr/>
        <p:txBody>
          <a:bodyPr/>
          <a:lstStyle/>
          <a:p>
            <a:r>
              <a:rPr lang="en-US" dirty="0"/>
              <a:t>The alpha level is the probability that the Null Hypothesis is true AND that we got a sample result that is very different from the Null Hypothesis.</a:t>
            </a:r>
          </a:p>
          <a:p>
            <a:r>
              <a:rPr lang="en-US" dirty="0"/>
              <a:t>This situation would lead to an unfortunate result: Type 1 error—rejecting the Null Hypothesis when it is true.</a:t>
            </a:r>
          </a:p>
          <a:p>
            <a:r>
              <a:rPr lang="en-US" b="1" dirty="0"/>
              <a:t>Conventionally, the alpha level is usually set at 0.05 (1 in 20 chance that we could get this sample result when the Null Hypothesis is true).</a:t>
            </a:r>
          </a:p>
          <a:p>
            <a:r>
              <a:rPr lang="en-US" dirty="0"/>
              <a:t>It is like “beyond a reasonable doubt” in criminal jurisprudence. </a:t>
            </a:r>
          </a:p>
        </p:txBody>
      </p:sp>
    </p:spTree>
    <p:extLst>
      <p:ext uri="{BB962C8B-B14F-4D97-AF65-F5344CB8AC3E}">
        <p14:creationId xmlns:p14="http://schemas.microsoft.com/office/powerpoint/2010/main" val="19938796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65A613-779D-4678-A6F8-E2DC0BA1C5CD}"/>
              </a:ext>
            </a:extLst>
          </p:cNvPr>
          <p:cNvSpPr>
            <a:spLocks noGrp="1"/>
          </p:cNvSpPr>
          <p:nvPr>
            <p:ph type="title"/>
          </p:nvPr>
        </p:nvSpPr>
        <p:spPr/>
        <p:txBody>
          <a:bodyPr/>
          <a:lstStyle/>
          <a:p>
            <a:pPr algn="ctr"/>
            <a:r>
              <a:rPr lang="en-US" dirty="0">
                <a:latin typeface="+mn-lt"/>
              </a:rPr>
              <a:t>Step 3: Find the standard error for the sampling distribution</a:t>
            </a:r>
          </a:p>
        </p:txBody>
      </p:sp>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54678E26-278D-48CC-A2B9-FBD7F61B9C74}"/>
                  </a:ext>
                </a:extLst>
              </p:cNvPr>
              <p:cNvSpPr>
                <a:spLocks noGrp="1"/>
              </p:cNvSpPr>
              <p:nvPr>
                <p:ph idx="1"/>
              </p:nvPr>
            </p:nvSpPr>
            <p:spPr/>
            <p:txBody>
              <a:bodyPr/>
              <a:lstStyle/>
              <a:p>
                <a:r>
                  <a:rPr lang="en-US" dirty="0"/>
                  <a:t>This number expresses the </a:t>
                </a:r>
                <a:r>
                  <a:rPr lang="en-US" b="1" dirty="0"/>
                  <a:t>variability of the sampling distribution (not of the underlying empirical variable).</a:t>
                </a:r>
              </a:p>
              <a:p>
                <a:r>
                  <a:rPr lang="en-US" dirty="0"/>
                  <a:t>The formula is: SE = </a:t>
                </a:r>
                <a:r>
                  <a:rPr lang="el-GR" dirty="0"/>
                  <a:t>σ</a:t>
                </a:r>
                <a:r>
                  <a:rPr lang="en-US" dirty="0"/>
                  <a:t>/</a:t>
                </a:r>
                <a14:m>
                  <m:oMath xmlns:m="http://schemas.openxmlformats.org/officeDocument/2006/math">
                    <m:rad>
                      <m:radPr>
                        <m:ctrlPr>
                          <a:rPr lang="en-US" i="1" smtClean="0">
                            <a:latin typeface="Cambria Math" panose="02040503050406030204" pitchFamily="18" charset="0"/>
                          </a:rPr>
                        </m:ctrlPr>
                      </m:radPr>
                      <m:deg/>
                      <m:e>
                        <m:r>
                          <a:rPr lang="en-US" b="0" i="1" smtClean="0">
                            <a:latin typeface="Cambria Math" panose="02040503050406030204" pitchFamily="18" charset="0"/>
                          </a:rPr>
                          <m:t>𝑛</m:t>
                        </m:r>
                      </m:e>
                    </m:rad>
                  </m:oMath>
                </a14:m>
                <a:endParaRPr lang="en-US" dirty="0"/>
              </a:p>
              <a:p>
                <a:r>
                  <a:rPr lang="en-US" dirty="0"/>
                  <a:t>The standard deviation of the variable divided by the square root of sample size.</a:t>
                </a:r>
              </a:p>
              <a:p>
                <a:r>
                  <a:rPr lang="en-US" dirty="0"/>
                  <a:t>But we usually don’t know σ so we estimate it from the sample standard deviations.</a:t>
                </a:r>
              </a:p>
              <a:p>
                <a:r>
                  <a:rPr lang="en-US" dirty="0"/>
                  <a:t>Estimated standard error: SE = s/</a:t>
                </a:r>
                <a14:m>
                  <m:oMath xmlns:m="http://schemas.openxmlformats.org/officeDocument/2006/math">
                    <m:rad>
                      <m:radPr>
                        <m:ctrlPr>
                          <a:rPr lang="en-US" i="1" smtClean="0">
                            <a:latin typeface="Cambria Math" panose="02040503050406030204" pitchFamily="18" charset="0"/>
                          </a:rPr>
                        </m:ctrlPr>
                      </m:radPr>
                      <m:deg/>
                      <m:e>
                        <m:r>
                          <a:rPr lang="en-US" b="0" i="1" smtClean="0">
                            <a:latin typeface="Cambria Math" panose="02040503050406030204" pitchFamily="18" charset="0"/>
                          </a:rPr>
                          <m:t>𝑛</m:t>
                        </m:r>
                      </m:e>
                    </m:rad>
                  </m:oMath>
                </a14:m>
                <a:endParaRPr lang="en-US" dirty="0"/>
              </a:p>
              <a:p>
                <a:endParaRPr lang="en-US" dirty="0"/>
              </a:p>
            </p:txBody>
          </p:sp>
        </mc:Choice>
        <mc:Fallback>
          <p:sp>
            <p:nvSpPr>
              <p:cNvPr id="3" name="Content Placeholder 2">
                <a:extLst>
                  <a:ext uri="{FF2B5EF4-FFF2-40B4-BE49-F238E27FC236}">
                    <a16:creationId xmlns:a16="http://schemas.microsoft.com/office/drawing/2014/main" id="{54678E26-278D-48CC-A2B9-FBD7F61B9C74}"/>
                  </a:ext>
                </a:extLst>
              </p:cNvPr>
              <p:cNvSpPr>
                <a:spLocks noGrp="1" noRot="1" noChangeAspect="1" noMove="1" noResize="1" noEditPoints="1" noAdjustHandles="1" noChangeArrowheads="1" noChangeShapeType="1" noTextEdit="1"/>
              </p:cNvSpPr>
              <p:nvPr>
                <p:ph idx="1"/>
              </p:nvPr>
            </p:nvSpPr>
            <p:spPr>
              <a:blipFill>
                <a:blip r:embed="rId2"/>
                <a:stretch>
                  <a:fillRect l="-1043" t="-2241"/>
                </a:stretch>
              </a:blipFill>
            </p:spPr>
            <p:txBody>
              <a:bodyPr/>
              <a:lstStyle/>
              <a:p>
                <a:r>
                  <a:rPr lang="en-US">
                    <a:noFill/>
                  </a:rPr>
                  <a:t> </a:t>
                </a:r>
              </a:p>
            </p:txBody>
          </p:sp>
        </mc:Fallback>
      </mc:AlternateContent>
    </p:spTree>
    <p:extLst>
      <p:ext uri="{BB962C8B-B14F-4D97-AF65-F5344CB8AC3E}">
        <p14:creationId xmlns:p14="http://schemas.microsoft.com/office/powerpoint/2010/main" val="14469682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ACED7D-95AB-4D5C-9127-0C52C5C4F9A4}"/>
              </a:ext>
            </a:extLst>
          </p:cNvPr>
          <p:cNvSpPr>
            <a:spLocks noGrp="1"/>
          </p:cNvSpPr>
          <p:nvPr>
            <p:ph type="title"/>
          </p:nvPr>
        </p:nvSpPr>
        <p:spPr/>
        <p:txBody>
          <a:bodyPr/>
          <a:lstStyle/>
          <a:p>
            <a:pPr algn="ctr"/>
            <a:r>
              <a:rPr lang="en-US" dirty="0">
                <a:latin typeface="+mn-lt"/>
              </a:rPr>
              <a:t>Step 4: We are now ready to compute t!</a:t>
            </a:r>
          </a:p>
        </p:txBody>
      </p:sp>
      <p:sp>
        <p:nvSpPr>
          <p:cNvPr id="3" name="Content Placeholder 2">
            <a:extLst>
              <a:ext uri="{FF2B5EF4-FFF2-40B4-BE49-F238E27FC236}">
                <a16:creationId xmlns:a16="http://schemas.microsoft.com/office/drawing/2014/main" id="{E7207066-5991-4FFC-91E0-7704B0D7BDB0}"/>
              </a:ext>
            </a:extLst>
          </p:cNvPr>
          <p:cNvSpPr>
            <a:spLocks noGrp="1"/>
          </p:cNvSpPr>
          <p:nvPr>
            <p:ph idx="1"/>
          </p:nvPr>
        </p:nvSpPr>
        <p:spPr/>
        <p:txBody>
          <a:bodyPr/>
          <a:lstStyle/>
          <a:p>
            <a:r>
              <a:rPr lang="en-US" dirty="0"/>
              <a:t>T is like Z: it expresses how far an observation is from the mean of the distribution in terms of standard deviations.</a:t>
            </a:r>
          </a:p>
          <a:p>
            <a:r>
              <a:rPr lang="en-US" dirty="0"/>
              <a:t>In this case, how far the sample mean is from the Null Hypothesis “baseline” mean, expressed in standard errors (the standard deviation of the sampling distribution of the mean).</a:t>
            </a:r>
          </a:p>
          <a:p>
            <a:r>
              <a:rPr lang="en-US" dirty="0"/>
              <a:t>How likely is a result “this far out” from the Null Hypothesis mean?</a:t>
            </a:r>
          </a:p>
        </p:txBody>
      </p:sp>
    </p:spTree>
    <p:extLst>
      <p:ext uri="{BB962C8B-B14F-4D97-AF65-F5344CB8AC3E}">
        <p14:creationId xmlns:p14="http://schemas.microsoft.com/office/powerpoint/2010/main" val="7072237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671DCC-9BE2-45C4-B631-2E223349F981}"/>
              </a:ext>
            </a:extLst>
          </p:cNvPr>
          <p:cNvSpPr>
            <a:spLocks noGrp="1"/>
          </p:cNvSpPr>
          <p:nvPr>
            <p:ph type="title"/>
          </p:nvPr>
        </p:nvSpPr>
        <p:spPr>
          <a:xfrm>
            <a:off x="692426" y="2034899"/>
            <a:ext cx="10515600" cy="1325563"/>
          </a:xfrm>
        </p:spPr>
        <p:txBody>
          <a:bodyPr>
            <a:normAutofit/>
          </a:bodyPr>
          <a:lstStyle/>
          <a:p>
            <a:br>
              <a:rPr lang="en-US" dirty="0"/>
            </a:br>
            <a:endParaRPr lang="en-US" dirty="0"/>
          </a:p>
        </p:txBody>
      </p:sp>
      <p:pic>
        <p:nvPicPr>
          <p:cNvPr id="1030" name="Picture 6" descr="Image result for one sample t-test formula">
            <a:hlinkClick r:id="rId2"/>
            <a:extLst>
              <a:ext uri="{FF2B5EF4-FFF2-40B4-BE49-F238E27FC236}">
                <a16:creationId xmlns:a16="http://schemas.microsoft.com/office/drawing/2014/main" id="{F702EA63-8EF0-4113-908B-53EA65AC7BF4}"/>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4811641" y="2639752"/>
            <a:ext cx="2277169" cy="1578495"/>
          </a:xfrm>
          <a:prstGeom prst="rect">
            <a:avLst/>
          </a:prstGeom>
          <a:noFill/>
          <a:extLst>
            <a:ext uri="{909E8E84-426E-40DD-AFC4-6F175D3DCCD1}">
              <a14:hiddenFill xmlns:a14="http://schemas.microsoft.com/office/drawing/2010/main">
                <a:solidFill>
                  <a:srgbClr val="FFFFFF"/>
                </a:solidFill>
              </a14:hiddenFill>
            </a:ext>
          </a:extLst>
        </p:spPr>
      </p:pic>
      <p:sp>
        <p:nvSpPr>
          <p:cNvPr id="3" name="Title 1">
            <a:extLst>
              <a:ext uri="{FF2B5EF4-FFF2-40B4-BE49-F238E27FC236}">
                <a16:creationId xmlns:a16="http://schemas.microsoft.com/office/drawing/2014/main" id="{1B09CDFF-CDDD-74BB-20CF-AA96D4BC3F9A}"/>
              </a:ext>
            </a:extLst>
          </p:cNvPr>
          <p:cNvSpPr txBox="1">
            <a:spLocks/>
          </p:cNvSpPr>
          <p:nvPr/>
        </p:nvSpPr>
        <p:spPr>
          <a:xfrm>
            <a:off x="838200" y="3651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dirty="0">
                <a:latin typeface="+mn-lt"/>
              </a:rPr>
              <a:t>The formula</a:t>
            </a:r>
          </a:p>
        </p:txBody>
      </p:sp>
    </p:spTree>
    <p:extLst>
      <p:ext uri="{BB962C8B-B14F-4D97-AF65-F5344CB8AC3E}">
        <p14:creationId xmlns:p14="http://schemas.microsoft.com/office/powerpoint/2010/main" val="33148523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1064</TotalTime>
  <Words>1085</Words>
  <Application>Microsoft Office PowerPoint</Application>
  <PresentationFormat>Widescreen</PresentationFormat>
  <Paragraphs>60</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Calibri Light</vt:lpstr>
      <vt:lpstr>Cambria Math</vt:lpstr>
      <vt:lpstr>Office Theme</vt:lpstr>
      <vt:lpstr>One-Sample T-Test Algorithm</vt:lpstr>
      <vt:lpstr>When do we do this?</vt:lpstr>
      <vt:lpstr>Why a t-test and not a Z-test?</vt:lpstr>
      <vt:lpstr>Step 1: Identify the baseline value</vt:lpstr>
      <vt:lpstr>Step 1 continued: The Null Hypothesis</vt:lpstr>
      <vt:lpstr>Step 2: Decide on an alpha level</vt:lpstr>
      <vt:lpstr>Step 3: Find the standard error for the sampling distribution</vt:lpstr>
      <vt:lpstr>Step 4: We are now ready to compute t!</vt:lpstr>
      <vt:lpstr> </vt:lpstr>
      <vt:lpstr>The algorithm (in words)</vt:lpstr>
      <vt:lpstr>The formula explained</vt:lpstr>
      <vt:lpstr>What helps make t big or small?</vt:lpstr>
      <vt:lpstr>Step 5: Look up t in the chart</vt:lpstr>
      <vt:lpstr>Step 6: Decide what to conclude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T-test algorithm</dc:title>
  <dc:creator>Garner, Roberta</dc:creator>
  <cp:lastModifiedBy>Carli Hansen</cp:lastModifiedBy>
  <cp:revision>16</cp:revision>
  <dcterms:created xsi:type="dcterms:W3CDTF">2019-05-01T20:31:31Z</dcterms:created>
  <dcterms:modified xsi:type="dcterms:W3CDTF">2022-12-07T15:09:41Z</dcterms:modified>
</cp:coreProperties>
</file>